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6" r:id="rId1"/>
    <p:sldMasterId id="2147483715" r:id="rId2"/>
    <p:sldMasterId id="2147483759" r:id="rId3"/>
  </p:sldMasterIdLst>
  <p:notesMasterIdLst>
    <p:notesMasterId r:id="rId86"/>
  </p:notesMasterIdLst>
  <p:handoutMasterIdLst>
    <p:handoutMasterId r:id="rId87"/>
  </p:handoutMasterIdLst>
  <p:sldIdLst>
    <p:sldId id="312" r:id="rId4"/>
    <p:sldId id="313" r:id="rId5"/>
    <p:sldId id="258" r:id="rId6"/>
    <p:sldId id="262" r:id="rId7"/>
    <p:sldId id="319" r:id="rId8"/>
    <p:sldId id="342" r:id="rId9"/>
    <p:sldId id="341" r:id="rId10"/>
    <p:sldId id="339" r:id="rId11"/>
    <p:sldId id="344" r:id="rId12"/>
    <p:sldId id="274" r:id="rId13"/>
    <p:sldId id="343" r:id="rId14"/>
    <p:sldId id="345" r:id="rId15"/>
    <p:sldId id="358" r:id="rId16"/>
    <p:sldId id="346" r:id="rId17"/>
    <p:sldId id="348" r:id="rId18"/>
    <p:sldId id="384" r:id="rId19"/>
    <p:sldId id="263" r:id="rId20"/>
    <p:sldId id="385" r:id="rId21"/>
    <p:sldId id="387" r:id="rId22"/>
    <p:sldId id="388" r:id="rId23"/>
    <p:sldId id="386" r:id="rId24"/>
    <p:sldId id="396" r:id="rId25"/>
    <p:sldId id="394" r:id="rId26"/>
    <p:sldId id="390" r:id="rId27"/>
    <p:sldId id="391" r:id="rId28"/>
    <p:sldId id="392" r:id="rId29"/>
    <p:sldId id="393" r:id="rId30"/>
    <p:sldId id="397" r:id="rId31"/>
    <p:sldId id="398" r:id="rId32"/>
    <p:sldId id="409" r:id="rId33"/>
    <p:sldId id="400" r:id="rId34"/>
    <p:sldId id="401" r:id="rId35"/>
    <p:sldId id="402" r:id="rId36"/>
    <p:sldId id="403" r:id="rId37"/>
    <p:sldId id="404" r:id="rId38"/>
    <p:sldId id="405" r:id="rId39"/>
    <p:sldId id="406" r:id="rId40"/>
    <p:sldId id="407" r:id="rId41"/>
    <p:sldId id="414" r:id="rId42"/>
    <p:sldId id="408" r:id="rId43"/>
    <p:sldId id="410" r:id="rId44"/>
    <p:sldId id="411" r:id="rId45"/>
    <p:sldId id="412" r:id="rId46"/>
    <p:sldId id="413" r:id="rId47"/>
    <p:sldId id="415" r:id="rId48"/>
    <p:sldId id="416" r:id="rId49"/>
    <p:sldId id="426" r:id="rId50"/>
    <p:sldId id="417" r:id="rId51"/>
    <p:sldId id="418" r:id="rId52"/>
    <p:sldId id="419" r:id="rId53"/>
    <p:sldId id="420" r:id="rId54"/>
    <p:sldId id="421" r:id="rId55"/>
    <p:sldId id="422" r:id="rId56"/>
    <p:sldId id="423" r:id="rId57"/>
    <p:sldId id="424" r:id="rId58"/>
    <p:sldId id="425" r:id="rId59"/>
    <p:sldId id="427" r:id="rId60"/>
    <p:sldId id="428" r:id="rId61"/>
    <p:sldId id="437" r:id="rId62"/>
    <p:sldId id="429" r:id="rId63"/>
    <p:sldId id="430" r:id="rId64"/>
    <p:sldId id="431" r:id="rId65"/>
    <p:sldId id="432" r:id="rId66"/>
    <p:sldId id="434" r:id="rId67"/>
    <p:sldId id="433" r:id="rId68"/>
    <p:sldId id="435" r:id="rId69"/>
    <p:sldId id="436" r:id="rId70"/>
    <p:sldId id="438" r:id="rId71"/>
    <p:sldId id="439" r:id="rId72"/>
    <p:sldId id="449" r:id="rId73"/>
    <p:sldId id="441" r:id="rId74"/>
    <p:sldId id="442" r:id="rId75"/>
    <p:sldId id="443" r:id="rId76"/>
    <p:sldId id="444" r:id="rId77"/>
    <p:sldId id="445" r:id="rId78"/>
    <p:sldId id="446" r:id="rId79"/>
    <p:sldId id="448" r:id="rId80"/>
    <p:sldId id="450" r:id="rId81"/>
    <p:sldId id="451" r:id="rId82"/>
    <p:sldId id="452" r:id="rId83"/>
    <p:sldId id="338" r:id="rId84"/>
    <p:sldId id="447" r:id="rId8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Abertura" id="{A5A165D2-FAF3-4748-963E-DC5CC41A5C80}">
          <p14:sldIdLst>
            <p14:sldId id="312"/>
            <p14:sldId id="313"/>
            <p14:sldId id="258"/>
          </p14:sldIdLst>
        </p14:section>
        <p14:section name="Arquiteura Serverless" id="{D13B5883-D3F6-41E1-8D7C-5B4F50EB0B0E}">
          <p14:sldIdLst>
            <p14:sldId id="262"/>
            <p14:sldId id="319"/>
            <p14:sldId id="342"/>
            <p14:sldId id="341"/>
            <p14:sldId id="339"/>
            <p14:sldId id="344"/>
          </p14:sldIdLst>
        </p14:section>
        <p14:section name="AWS Lambda - Teoria" id="{1A8ECDAF-74F5-4B0C-8E41-F73594EBE102}">
          <p14:sldIdLst>
            <p14:sldId id="274"/>
            <p14:sldId id="343"/>
            <p14:sldId id="345"/>
            <p14:sldId id="358"/>
            <p14:sldId id="346"/>
            <p14:sldId id="348"/>
            <p14:sldId id="384"/>
          </p14:sldIdLst>
        </p14:section>
        <p14:section name="Parte Prática" id="{E0CA726E-9F41-4EB3-A15D-C6355B9FB3E4}">
          <p14:sldIdLst>
            <p14:sldId id="263"/>
            <p14:sldId id="385"/>
            <p14:sldId id="387"/>
          </p14:sldIdLst>
        </p14:section>
        <p14:section name="Prática 01" id="{E588BAFE-E723-45F7-9053-C883A7FDE6D0}">
          <p14:sldIdLst>
            <p14:sldId id="388"/>
            <p14:sldId id="386"/>
            <p14:sldId id="396"/>
            <p14:sldId id="394"/>
            <p14:sldId id="390"/>
            <p14:sldId id="391"/>
            <p14:sldId id="392"/>
            <p14:sldId id="393"/>
          </p14:sldIdLst>
        </p14:section>
        <p14:section name="Prática 02" id="{1892435B-2130-45BF-8AFE-1D9ED1E258A4}">
          <p14:sldIdLst>
            <p14:sldId id="397"/>
            <p14:sldId id="398"/>
            <p14:sldId id="409"/>
            <p14:sldId id="400"/>
            <p14:sldId id="401"/>
            <p14:sldId id="402"/>
            <p14:sldId id="403"/>
            <p14:sldId id="404"/>
            <p14:sldId id="405"/>
          </p14:sldIdLst>
        </p14:section>
        <p14:section name="Prática 03" id="{62858FD0-ACFC-4FB7-8770-A61ADBFEC11A}">
          <p14:sldIdLst>
            <p14:sldId id="406"/>
            <p14:sldId id="407"/>
            <p14:sldId id="414"/>
            <p14:sldId id="408"/>
            <p14:sldId id="410"/>
            <p14:sldId id="411"/>
            <p14:sldId id="412"/>
            <p14:sldId id="413"/>
          </p14:sldIdLst>
        </p14:section>
        <p14:section name="Prática 04" id="{9FB24D66-2B4F-4B75-AE96-181CBA8FDBDF}">
          <p14:sldIdLst>
            <p14:sldId id="415"/>
            <p14:sldId id="416"/>
            <p14:sldId id="42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</p14:sldIdLst>
        </p14:section>
        <p14:section name="Prática 05" id="{9C188A9C-EABE-41B9-9EEB-C6F6113BA55E}">
          <p14:sldIdLst>
            <p14:sldId id="427"/>
            <p14:sldId id="428"/>
            <p14:sldId id="437"/>
            <p14:sldId id="429"/>
            <p14:sldId id="430"/>
            <p14:sldId id="431"/>
            <p14:sldId id="432"/>
            <p14:sldId id="434"/>
            <p14:sldId id="433"/>
            <p14:sldId id="435"/>
            <p14:sldId id="436"/>
          </p14:sldIdLst>
        </p14:section>
        <p14:section name="Pratica 06" id="{24EB951C-D12A-4EDC-989A-6073ACB9667C}">
          <p14:sldIdLst>
            <p14:sldId id="438"/>
            <p14:sldId id="439"/>
            <p14:sldId id="449"/>
            <p14:sldId id="441"/>
            <p14:sldId id="442"/>
            <p14:sldId id="443"/>
            <p14:sldId id="444"/>
            <p14:sldId id="445"/>
            <p14:sldId id="446"/>
            <p14:sldId id="448"/>
          </p14:sldIdLst>
        </p14:section>
        <p14:section name="Prática 07" id="{259F7D66-25E3-406E-B2C1-0B3C2133B50A}">
          <p14:sldIdLst>
            <p14:sldId id="450"/>
            <p14:sldId id="451"/>
            <p14:sldId id="452"/>
          </p14:sldIdLst>
        </p14:section>
        <p14:section name="Terceira Função Lambda" id="{F3778AC4-776A-46EC-9D17-92F3F0491B29}">
          <p14:sldIdLst>
            <p14:sldId id="338"/>
            <p14:sldId id="44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9B19"/>
    <a:srgbClr val="599C33"/>
    <a:srgbClr val="B288DA"/>
    <a:srgbClr val="E07A88"/>
    <a:srgbClr val="29283D"/>
    <a:srgbClr val="1E1E2C"/>
    <a:srgbClr val="FFEA7D"/>
    <a:srgbClr val="E53877"/>
    <a:srgbClr val="C40817"/>
    <a:srgbClr val="4B6D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A38D7D-4D66-4C37-B505-F055919EEF6E}">
  <a:tblStyle styleId="{91A38D7D-4D66-4C37-B505-F055919EEF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918" autoAdjust="0"/>
  </p:normalViewPr>
  <p:slideViewPr>
    <p:cSldViewPr snapToGrid="0">
      <p:cViewPr varScale="1">
        <p:scale>
          <a:sx n="151" d="100"/>
          <a:sy n="151" d="100"/>
        </p:scale>
        <p:origin x="456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viewProps" Target="view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theme" Target="theme/theme1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2DF3BEB6-FD2C-04E2-79A5-638212EE53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5E7E69F-74D3-6E58-63C0-31BFBBA8CB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00B99-8A11-4FFA-9193-5F9B9782A7AC}" type="datetimeFigureOut">
              <a:rPr lang="pt-BR" smtClean="0"/>
              <a:t>02/06/2022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705A189-2987-586E-3072-413868ADC70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131657-D4C8-3F86-1C17-4D59DCEECA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0D2E3-CE35-400C-92D9-0FF725E9F8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78434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cfcef7f9bd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cfcef7f9bd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608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103f6bbf5d8_1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103f6bbf5d8_1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53271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062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065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706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03e95d87e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03e95d87e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575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040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898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05f6cd14c6_0_3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105f6cd14c6_0_3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42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5467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8614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8967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59105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49696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20097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06766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7913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2871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694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cfcef7f9bd_1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cfcef7f9bd_1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90366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02890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0372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61518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82093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66812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2349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65197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4529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9540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0830a883bd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10830a883bd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56280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73908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38539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68858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10820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3764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880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85970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69413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9539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01675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03270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23466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0739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9979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16186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85536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47785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21894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96613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9199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068034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69470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648408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55217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794309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886520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35417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923734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1050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408110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6580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72039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428098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223143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930494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074400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81746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520063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501843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329121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279564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407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037501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977347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g103f25f02dd_0_5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2" name="Google Shape;2382;g103f25f02dd_0_5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94292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3f25f02d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3f25f02d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3279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103f25f02dd_0_4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103f25f02dd_0_4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1338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://bit.ly/2TtBDfr" TargetMode="Externa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191919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5651" y="179812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9754832" flipH="1">
            <a:off x="-56596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820401" y="4434249"/>
            <a:ext cx="1608509" cy="174242"/>
            <a:chOff x="7696550" y="850149"/>
            <a:chExt cx="1671873" cy="181125"/>
          </a:xfrm>
        </p:grpSpPr>
        <p:sp>
          <p:nvSpPr>
            <p:cNvPr id="12" name="Google Shape;12;p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715095" y="425559"/>
            <a:ext cx="442959" cy="147424"/>
            <a:chOff x="7749438" y="2914107"/>
            <a:chExt cx="268818" cy="89462"/>
          </a:xfrm>
        </p:grpSpPr>
        <p:sp>
          <p:nvSpPr>
            <p:cNvPr id="37" name="Google Shape;37;p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3825100" y="1271600"/>
            <a:ext cx="4603800" cy="18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 dirty="0"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4055875" y="3306200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grpSp>
        <p:nvGrpSpPr>
          <p:cNvPr id="43" name="Google Shape;43;p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rgbClr val="191919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subTitle" idx="1"/>
          </p:nvPr>
        </p:nvSpPr>
        <p:spPr>
          <a:xfrm>
            <a:off x="715100" y="2551725"/>
            <a:ext cx="40998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"/>
          <p:cNvSpPr/>
          <p:nvPr/>
        </p:nvSpPr>
        <p:spPr>
          <a:xfrm rot="-3327390" flipH="1">
            <a:off x="1735445" y="2035593"/>
            <a:ext cx="11729568" cy="8539300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"/>
          <p:cNvSpPr/>
          <p:nvPr/>
        </p:nvSpPr>
        <p:spPr>
          <a:xfrm rot="-3327401" flipH="1">
            <a:off x="2308964" y="-1452835"/>
            <a:ext cx="14243270" cy="9420029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"/>
          <p:cNvSpPr/>
          <p:nvPr/>
        </p:nvSpPr>
        <p:spPr>
          <a:xfrm rot="-4407602" flipH="1">
            <a:off x="4364186" y="958635"/>
            <a:ext cx="13573461" cy="928684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126;p7"/>
          <p:cNvGrpSpPr/>
          <p:nvPr/>
        </p:nvGrpSpPr>
        <p:grpSpPr>
          <a:xfrm>
            <a:off x="715101" y="534999"/>
            <a:ext cx="1608509" cy="174242"/>
            <a:chOff x="7696550" y="850149"/>
            <a:chExt cx="1671873" cy="181125"/>
          </a:xfrm>
        </p:grpSpPr>
        <p:sp>
          <p:nvSpPr>
            <p:cNvPr id="127" name="Google Shape;127;p7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7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152" name="Google Shape;152;p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54;p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724852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191919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5651" y="179812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9754832" flipH="1">
            <a:off x="-56596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820401" y="4434249"/>
            <a:ext cx="1608509" cy="174242"/>
            <a:chOff x="7696550" y="850149"/>
            <a:chExt cx="1671873" cy="181125"/>
          </a:xfrm>
        </p:grpSpPr>
        <p:sp>
          <p:nvSpPr>
            <p:cNvPr id="12" name="Google Shape;12;p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715095" y="425559"/>
            <a:ext cx="442959" cy="147424"/>
            <a:chOff x="7749438" y="2914107"/>
            <a:chExt cx="268818" cy="89462"/>
          </a:xfrm>
        </p:grpSpPr>
        <p:sp>
          <p:nvSpPr>
            <p:cNvPr id="37" name="Google Shape;37;p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3825100" y="1271600"/>
            <a:ext cx="4603800" cy="18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4055875" y="3306200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43" name="Google Shape;43;p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242524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rgbClr val="191919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9896308" flipH="1">
            <a:off x="-738006" y="-3076956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9896308" flipH="1">
            <a:off x="-1116708" y="-34690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rot="2573094">
            <a:off x="-3304311" y="2346744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2" name="Google Shape;52;p3"/>
          <p:cNvSpPr/>
          <p:nvPr/>
        </p:nvSpPr>
        <p:spPr>
          <a:xfrm rot="2573094">
            <a:off x="-3339722" y="2658923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ctrTitle"/>
          </p:nvPr>
        </p:nvSpPr>
        <p:spPr>
          <a:xfrm flipH="1">
            <a:off x="927525" y="25911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 idx="2" hasCustomPrompt="1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56" name="Google Shape;56;p3"/>
          <p:cNvGrpSpPr/>
          <p:nvPr/>
        </p:nvGrpSpPr>
        <p:grpSpPr>
          <a:xfrm rot="-10390200">
            <a:off x="659748" y="1591113"/>
            <a:ext cx="382628" cy="285530"/>
            <a:chOff x="8730655" y="2307484"/>
            <a:chExt cx="275279" cy="205420"/>
          </a:xfrm>
        </p:grpSpPr>
        <p:sp>
          <p:nvSpPr>
            <p:cNvPr id="57" name="Google Shape;57;p3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3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0" name="Google Shape;60;p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719640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rgbClr val="191919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"/>
          <p:cNvSpPr/>
          <p:nvPr/>
        </p:nvSpPr>
        <p:spPr>
          <a:xfrm rot="-179989" flipH="1">
            <a:off x="-1707682" y="2297515"/>
            <a:ext cx="12559355" cy="9346195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 rot="-9931862">
            <a:off x="-298487" y="-1894873"/>
            <a:ext cx="10896690" cy="3257173"/>
          </a:xfrm>
          <a:custGeom>
            <a:avLst/>
            <a:gdLst/>
            <a:ahLst/>
            <a:cxnLst/>
            <a:rect l="l" t="t" r="r" b="b"/>
            <a:pathLst>
              <a:path w="358119" h="118213" extrusionOk="0">
                <a:moveTo>
                  <a:pt x="1248" y="116063"/>
                </a:moveTo>
                <a:cubicBezTo>
                  <a:pt x="-7007" y="108253"/>
                  <a:pt x="27410" y="64882"/>
                  <a:pt x="53826" y="60437"/>
                </a:cubicBezTo>
                <a:cubicBezTo>
                  <a:pt x="80242" y="55992"/>
                  <a:pt x="126978" y="91679"/>
                  <a:pt x="159744" y="89393"/>
                </a:cubicBezTo>
                <a:cubicBezTo>
                  <a:pt x="192510" y="87107"/>
                  <a:pt x="225276" y="59993"/>
                  <a:pt x="250422" y="46721"/>
                </a:cubicBezTo>
                <a:cubicBezTo>
                  <a:pt x="275568" y="33450"/>
                  <a:pt x="296396" y="17511"/>
                  <a:pt x="310620" y="9764"/>
                </a:cubicBezTo>
                <a:cubicBezTo>
                  <a:pt x="324844" y="2017"/>
                  <a:pt x="330178" y="-904"/>
                  <a:pt x="335766" y="239"/>
                </a:cubicBezTo>
                <a:cubicBezTo>
                  <a:pt x="341354" y="1382"/>
                  <a:pt x="342624" y="-1221"/>
                  <a:pt x="344148" y="16622"/>
                </a:cubicBezTo>
                <a:cubicBezTo>
                  <a:pt x="345672" y="34466"/>
                  <a:pt x="374311" y="91362"/>
                  <a:pt x="344910" y="107300"/>
                </a:cubicBezTo>
                <a:cubicBezTo>
                  <a:pt x="315510" y="123239"/>
                  <a:pt x="208004" y="112253"/>
                  <a:pt x="167745" y="112253"/>
                </a:cubicBezTo>
                <a:cubicBezTo>
                  <a:pt x="127486" y="112253"/>
                  <a:pt x="131106" y="106665"/>
                  <a:pt x="103356" y="107300"/>
                </a:cubicBezTo>
                <a:cubicBezTo>
                  <a:pt x="75607" y="107935"/>
                  <a:pt x="9503" y="123874"/>
                  <a:pt x="1248" y="11606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67" name="Google Shape;67;p4"/>
          <p:cNvSpPr/>
          <p:nvPr/>
        </p:nvSpPr>
        <p:spPr>
          <a:xfrm rot="10800000">
            <a:off x="7958955" y="-1104083"/>
            <a:ext cx="62" cy="6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"/>
          <p:cNvSpPr/>
          <p:nvPr/>
        </p:nvSpPr>
        <p:spPr>
          <a:xfrm rot="10800000">
            <a:off x="7956650" y="-1106451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38" y="38"/>
                </a:moveTo>
                <a:lnTo>
                  <a:pt x="38" y="38"/>
                </a:lnTo>
                <a:lnTo>
                  <a:pt x="0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 rot="10800000">
            <a:off x="7943069" y="-1106451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0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 rot="10800000">
            <a:off x="7958955" y="-1104083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0" y="0"/>
                </a:lnTo>
                <a:lnTo>
                  <a:pt x="37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 rot="10800000">
            <a:off x="9301884" y="-1106451"/>
            <a:ext cx="2430" cy="2430"/>
          </a:xfrm>
          <a:custGeom>
            <a:avLst/>
            <a:gdLst/>
            <a:ahLst/>
            <a:cxnLst/>
            <a:rect l="l" t="t" r="r" b="b"/>
            <a:pathLst>
              <a:path w="39" h="39" extrusionOk="0">
                <a:moveTo>
                  <a:pt x="1" y="1"/>
                </a:moveTo>
                <a:lnTo>
                  <a:pt x="38" y="3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 rot="10800000">
            <a:off x="9288365" y="-1106451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1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 rot="10800000">
            <a:off x="9304252" y="-1104083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38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 rot="10800000">
            <a:off x="9290670" y="-1104083"/>
            <a:ext cx="15949" cy="15886"/>
          </a:xfrm>
          <a:custGeom>
            <a:avLst/>
            <a:gdLst/>
            <a:ahLst/>
            <a:cxnLst/>
            <a:rect l="l" t="t" r="r" b="b"/>
            <a:pathLst>
              <a:path w="256" h="255" extrusionOk="0">
                <a:moveTo>
                  <a:pt x="217" y="0"/>
                </a:moveTo>
                <a:lnTo>
                  <a:pt x="0" y="216"/>
                </a:lnTo>
                <a:lnTo>
                  <a:pt x="38" y="255"/>
                </a:lnTo>
                <a:lnTo>
                  <a:pt x="255" y="38"/>
                </a:lnTo>
                <a:lnTo>
                  <a:pt x="217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 txBox="1">
            <a:spLocks noGrp="1"/>
          </p:cNvSpPr>
          <p:nvPr>
            <p:ph type="title"/>
          </p:nvPr>
        </p:nvSpPr>
        <p:spPr>
          <a:xfrm>
            <a:off x="720000" y="399900"/>
            <a:ext cx="77040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055100" cy="332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0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77" name="Google Shape;77;p4"/>
          <p:cNvGrpSpPr/>
          <p:nvPr/>
        </p:nvGrpSpPr>
        <p:grpSpPr>
          <a:xfrm>
            <a:off x="8132795" y="4329659"/>
            <a:ext cx="442959" cy="147424"/>
            <a:chOff x="7749438" y="2914107"/>
            <a:chExt cx="268818" cy="89462"/>
          </a:xfrm>
        </p:grpSpPr>
        <p:sp>
          <p:nvSpPr>
            <p:cNvPr id="78" name="Google Shape;78;p4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82;p4"/>
          <p:cNvGrpSpPr/>
          <p:nvPr/>
        </p:nvGrpSpPr>
        <p:grpSpPr>
          <a:xfrm>
            <a:off x="1257790" y="4919746"/>
            <a:ext cx="2148655" cy="84630"/>
            <a:chOff x="1593183" y="4904561"/>
            <a:chExt cx="3994524" cy="157335"/>
          </a:xfrm>
        </p:grpSpPr>
        <p:sp>
          <p:nvSpPr>
            <p:cNvPr id="83" name="Google Shape;83;p4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086410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bg>
      <p:bgPr>
        <a:solidFill>
          <a:schemeClr val="dk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>
            <a:spLocks noGrp="1"/>
          </p:cNvSpPr>
          <p:nvPr>
            <p:ph type="ctrTitle"/>
          </p:nvPr>
        </p:nvSpPr>
        <p:spPr>
          <a:xfrm>
            <a:off x="5728748" y="2628993"/>
            <a:ext cx="1371600" cy="4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5"/>
          <p:cNvSpPr txBox="1">
            <a:spLocks noGrp="1"/>
          </p:cNvSpPr>
          <p:nvPr>
            <p:ph type="subTitle" idx="1"/>
          </p:nvPr>
        </p:nvSpPr>
        <p:spPr>
          <a:xfrm>
            <a:off x="5042950" y="3011400"/>
            <a:ext cx="27432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4" name="Google Shape;94;p5"/>
          <p:cNvSpPr txBox="1">
            <a:spLocks noGrp="1"/>
          </p:cNvSpPr>
          <p:nvPr>
            <p:ph type="title" idx="2"/>
          </p:nvPr>
        </p:nvSpPr>
        <p:spPr>
          <a:xfrm>
            <a:off x="715088" y="446894"/>
            <a:ext cx="73152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5"/>
          <p:cNvSpPr txBox="1">
            <a:spLocks noGrp="1"/>
          </p:cNvSpPr>
          <p:nvPr>
            <p:ph type="ctrTitle" idx="3"/>
          </p:nvPr>
        </p:nvSpPr>
        <p:spPr>
          <a:xfrm>
            <a:off x="2045693" y="2628993"/>
            <a:ext cx="1371600" cy="4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subTitle" idx="4"/>
          </p:nvPr>
        </p:nvSpPr>
        <p:spPr>
          <a:xfrm>
            <a:off x="1359900" y="3007474"/>
            <a:ext cx="27432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7" name="Google Shape;97;p5"/>
          <p:cNvSpPr/>
          <p:nvPr/>
        </p:nvSpPr>
        <p:spPr>
          <a:xfrm rot="868138">
            <a:off x="-3156671" y="2341941"/>
            <a:ext cx="14404712" cy="4305838"/>
          </a:xfrm>
          <a:custGeom>
            <a:avLst/>
            <a:gdLst/>
            <a:ahLst/>
            <a:cxnLst/>
            <a:rect l="l" t="t" r="r" b="b"/>
            <a:pathLst>
              <a:path w="358119" h="118213" extrusionOk="0">
                <a:moveTo>
                  <a:pt x="1248" y="116063"/>
                </a:moveTo>
                <a:cubicBezTo>
                  <a:pt x="-7007" y="108253"/>
                  <a:pt x="27410" y="64882"/>
                  <a:pt x="53826" y="60437"/>
                </a:cubicBezTo>
                <a:cubicBezTo>
                  <a:pt x="80242" y="55992"/>
                  <a:pt x="126978" y="91679"/>
                  <a:pt x="159744" y="89393"/>
                </a:cubicBezTo>
                <a:cubicBezTo>
                  <a:pt x="192510" y="87107"/>
                  <a:pt x="225276" y="59993"/>
                  <a:pt x="250422" y="46721"/>
                </a:cubicBezTo>
                <a:cubicBezTo>
                  <a:pt x="275568" y="33450"/>
                  <a:pt x="296396" y="17511"/>
                  <a:pt x="310620" y="9764"/>
                </a:cubicBezTo>
                <a:cubicBezTo>
                  <a:pt x="324844" y="2017"/>
                  <a:pt x="330178" y="-904"/>
                  <a:pt x="335766" y="239"/>
                </a:cubicBezTo>
                <a:cubicBezTo>
                  <a:pt x="341354" y="1382"/>
                  <a:pt x="342624" y="-1221"/>
                  <a:pt x="344148" y="16622"/>
                </a:cubicBezTo>
                <a:cubicBezTo>
                  <a:pt x="345672" y="34466"/>
                  <a:pt x="374311" y="91362"/>
                  <a:pt x="344910" y="107300"/>
                </a:cubicBezTo>
                <a:cubicBezTo>
                  <a:pt x="315510" y="123239"/>
                  <a:pt x="208004" y="112253"/>
                  <a:pt x="167745" y="112253"/>
                </a:cubicBezTo>
                <a:cubicBezTo>
                  <a:pt x="127486" y="112253"/>
                  <a:pt x="131106" y="106665"/>
                  <a:pt x="103356" y="107300"/>
                </a:cubicBezTo>
                <a:cubicBezTo>
                  <a:pt x="75607" y="107935"/>
                  <a:pt x="9503" y="123874"/>
                  <a:pt x="1248" y="11606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grpSp>
        <p:nvGrpSpPr>
          <p:cNvPr id="98" name="Google Shape;98;p5"/>
          <p:cNvGrpSpPr/>
          <p:nvPr/>
        </p:nvGrpSpPr>
        <p:grpSpPr>
          <a:xfrm>
            <a:off x="4057195" y="4421159"/>
            <a:ext cx="442959" cy="147424"/>
            <a:chOff x="7749438" y="2914107"/>
            <a:chExt cx="268818" cy="89462"/>
          </a:xfrm>
        </p:grpSpPr>
        <p:sp>
          <p:nvSpPr>
            <p:cNvPr id="99" name="Google Shape;99;p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5"/>
          <p:cNvGrpSpPr/>
          <p:nvPr/>
        </p:nvGrpSpPr>
        <p:grpSpPr>
          <a:xfrm>
            <a:off x="8644563" y="224900"/>
            <a:ext cx="264675" cy="222000"/>
            <a:chOff x="1858425" y="4612725"/>
            <a:chExt cx="264675" cy="222000"/>
          </a:xfrm>
        </p:grpSpPr>
        <p:cxnSp>
          <p:nvCxnSpPr>
            <p:cNvPr id="104" name="Google Shape;104;p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Google Shape;105;p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" name="Google Shape;106;p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" name="Google Shape;107;p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8705668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rgbClr val="191919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"/>
          <p:cNvSpPr txBox="1">
            <a:spLocks noGrp="1"/>
          </p:cNvSpPr>
          <p:nvPr>
            <p:ph type="title"/>
          </p:nvPr>
        </p:nvSpPr>
        <p:spPr>
          <a:xfrm>
            <a:off x="720000" y="397400"/>
            <a:ext cx="77040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6"/>
          <p:cNvSpPr/>
          <p:nvPr/>
        </p:nvSpPr>
        <p:spPr>
          <a:xfrm rot="1001129">
            <a:off x="-2581476" y="2249314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6"/>
          <p:cNvSpPr/>
          <p:nvPr/>
        </p:nvSpPr>
        <p:spPr>
          <a:xfrm rot="9798871" flipH="1">
            <a:off x="5929637" y="-5217361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6"/>
          <p:cNvGrpSpPr/>
          <p:nvPr/>
        </p:nvGrpSpPr>
        <p:grpSpPr>
          <a:xfrm rot="10390200" flipH="1">
            <a:off x="8350198" y="661563"/>
            <a:ext cx="382628" cy="285530"/>
            <a:chOff x="8730655" y="2307484"/>
            <a:chExt cx="275279" cy="205420"/>
          </a:xfrm>
        </p:grpSpPr>
        <p:sp>
          <p:nvSpPr>
            <p:cNvPr id="113" name="Google Shape;113;p6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6"/>
          <p:cNvGrpSpPr/>
          <p:nvPr/>
        </p:nvGrpSpPr>
        <p:grpSpPr>
          <a:xfrm rot="5400000">
            <a:off x="424807" y="3871359"/>
            <a:ext cx="442959" cy="147424"/>
            <a:chOff x="7749438" y="2914107"/>
            <a:chExt cx="268818" cy="89462"/>
          </a:xfrm>
        </p:grpSpPr>
        <p:sp>
          <p:nvSpPr>
            <p:cNvPr id="116" name="Google Shape;116;p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35228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 txBox="1">
            <a:spLocks noGrp="1"/>
          </p:cNvSpPr>
          <p:nvPr>
            <p:ph type="ctrTitle"/>
          </p:nvPr>
        </p:nvSpPr>
        <p:spPr>
          <a:xfrm>
            <a:off x="3716075" y="1041100"/>
            <a:ext cx="4685400" cy="18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8" name="Google Shape;158;p8"/>
          <p:cNvSpPr/>
          <p:nvPr/>
        </p:nvSpPr>
        <p:spPr>
          <a:xfrm rot="1800031">
            <a:off x="-3866664" y="-197974"/>
            <a:ext cx="12559382" cy="9346253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8"/>
          <p:cNvSpPr/>
          <p:nvPr/>
        </p:nvSpPr>
        <p:spPr>
          <a:xfrm rot="1800031">
            <a:off x="-3783814" y="487776"/>
            <a:ext cx="12559382" cy="9346253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" name="Google Shape;160;p8"/>
          <p:cNvGrpSpPr/>
          <p:nvPr/>
        </p:nvGrpSpPr>
        <p:grpSpPr>
          <a:xfrm rot="409800">
            <a:off x="5131123" y="3817363"/>
            <a:ext cx="382628" cy="285530"/>
            <a:chOff x="8730655" y="2307484"/>
            <a:chExt cx="275279" cy="205420"/>
          </a:xfrm>
        </p:grpSpPr>
        <p:sp>
          <p:nvSpPr>
            <p:cNvPr id="161" name="Google Shape;161;p8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8"/>
          <p:cNvGrpSpPr/>
          <p:nvPr/>
        </p:nvGrpSpPr>
        <p:grpSpPr>
          <a:xfrm rot="5400000">
            <a:off x="2795082" y="892484"/>
            <a:ext cx="442959" cy="147424"/>
            <a:chOff x="7749438" y="2914107"/>
            <a:chExt cx="268818" cy="89462"/>
          </a:xfrm>
        </p:grpSpPr>
        <p:sp>
          <p:nvSpPr>
            <p:cNvPr id="164" name="Google Shape;164;p8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401105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rgbClr val="191919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title"/>
          </p:nvPr>
        </p:nvSpPr>
        <p:spPr>
          <a:xfrm>
            <a:off x="3766825" y="2000100"/>
            <a:ext cx="4017000" cy="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0" name="Google Shape;170;p9"/>
          <p:cNvSpPr txBox="1">
            <a:spLocks noGrp="1"/>
          </p:cNvSpPr>
          <p:nvPr>
            <p:ph type="subTitle" idx="1"/>
          </p:nvPr>
        </p:nvSpPr>
        <p:spPr>
          <a:xfrm>
            <a:off x="3643825" y="2630875"/>
            <a:ext cx="42630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9"/>
          <p:cNvSpPr/>
          <p:nvPr/>
        </p:nvSpPr>
        <p:spPr>
          <a:xfrm rot="1001129">
            <a:off x="-1343651" y="1715239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 rot="9798836" flipH="1">
            <a:off x="-1456282" y="-405718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9"/>
          <p:cNvGrpSpPr/>
          <p:nvPr/>
        </p:nvGrpSpPr>
        <p:grpSpPr>
          <a:xfrm>
            <a:off x="6889570" y="4381659"/>
            <a:ext cx="442959" cy="147424"/>
            <a:chOff x="7749438" y="2914107"/>
            <a:chExt cx="268818" cy="89462"/>
          </a:xfrm>
        </p:grpSpPr>
        <p:sp>
          <p:nvSpPr>
            <p:cNvPr id="174" name="Google Shape;174;p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9"/>
          <p:cNvGrpSpPr/>
          <p:nvPr/>
        </p:nvGrpSpPr>
        <p:grpSpPr>
          <a:xfrm>
            <a:off x="450413" y="1702350"/>
            <a:ext cx="264675" cy="222000"/>
            <a:chOff x="1858425" y="4612725"/>
            <a:chExt cx="264675" cy="222000"/>
          </a:xfrm>
        </p:grpSpPr>
        <p:cxnSp>
          <p:nvCxnSpPr>
            <p:cNvPr id="179" name="Google Shape;179;p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9829105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solidFill>
          <a:schemeClr val="dk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"/>
          <p:cNvSpPr txBox="1">
            <a:spLocks noGrp="1"/>
          </p:cNvSpPr>
          <p:nvPr>
            <p:ph type="title"/>
          </p:nvPr>
        </p:nvSpPr>
        <p:spPr>
          <a:xfrm>
            <a:off x="715100" y="447863"/>
            <a:ext cx="734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1"/>
          <p:cNvSpPr txBox="1">
            <a:spLocks noGrp="1"/>
          </p:cNvSpPr>
          <p:nvPr>
            <p:ph type="body" idx="1"/>
          </p:nvPr>
        </p:nvSpPr>
        <p:spPr>
          <a:xfrm>
            <a:off x="2085898" y="1709825"/>
            <a:ext cx="3337500" cy="26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88" name="Google Shape;188;p11"/>
          <p:cNvSpPr/>
          <p:nvPr/>
        </p:nvSpPr>
        <p:spPr>
          <a:xfrm rot="-9754832">
            <a:off x="-2137041" y="-37103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1"/>
          <p:cNvSpPr/>
          <p:nvPr/>
        </p:nvSpPr>
        <p:spPr>
          <a:xfrm>
            <a:off x="8541400" y="43787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190" name="Google Shape;190;p11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191" name="Google Shape;191;p1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1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1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1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986608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dk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"/>
          <p:cNvSpPr txBox="1">
            <a:spLocks noGrp="1"/>
          </p:cNvSpPr>
          <p:nvPr>
            <p:ph type="title" hasCustomPrompt="1"/>
          </p:nvPr>
        </p:nvSpPr>
        <p:spPr>
          <a:xfrm>
            <a:off x="1390250" y="2273800"/>
            <a:ext cx="6389700" cy="972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7" name="Google Shape;197;p12"/>
          <p:cNvSpPr txBox="1">
            <a:spLocks noGrp="1"/>
          </p:cNvSpPr>
          <p:nvPr>
            <p:ph type="body" idx="1"/>
          </p:nvPr>
        </p:nvSpPr>
        <p:spPr>
          <a:xfrm>
            <a:off x="2216025" y="3605125"/>
            <a:ext cx="48615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8" name="Google Shape;198;p12"/>
          <p:cNvSpPr/>
          <p:nvPr/>
        </p:nvSpPr>
        <p:spPr>
          <a:xfrm rot="9798871" flipH="1">
            <a:off x="-1267451" y="-3724861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2"/>
          <p:cNvSpPr/>
          <p:nvPr/>
        </p:nvSpPr>
        <p:spPr>
          <a:xfrm rot="9798836" flipH="1">
            <a:off x="-1469982" y="-456283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0" name="Google Shape;200;p12"/>
          <p:cNvGrpSpPr/>
          <p:nvPr/>
        </p:nvGrpSpPr>
        <p:grpSpPr>
          <a:xfrm>
            <a:off x="652226" y="4608499"/>
            <a:ext cx="1608509" cy="174242"/>
            <a:chOff x="7696550" y="850149"/>
            <a:chExt cx="1671873" cy="181125"/>
          </a:xfrm>
        </p:grpSpPr>
        <p:sp>
          <p:nvSpPr>
            <p:cNvPr id="201" name="Google Shape;201;p1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12"/>
          <p:cNvGrpSpPr/>
          <p:nvPr/>
        </p:nvGrpSpPr>
        <p:grpSpPr>
          <a:xfrm flipH="1">
            <a:off x="6221176" y="1600099"/>
            <a:ext cx="1608509" cy="174242"/>
            <a:chOff x="7696550" y="850149"/>
            <a:chExt cx="1671873" cy="181125"/>
          </a:xfrm>
        </p:grpSpPr>
        <p:sp>
          <p:nvSpPr>
            <p:cNvPr id="226" name="Google Shape;226;p1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12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251" name="Google Shape;251;p1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00921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191919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title"/>
          </p:nvPr>
        </p:nvSpPr>
        <p:spPr>
          <a:xfrm>
            <a:off x="3766825" y="2000100"/>
            <a:ext cx="4017000" cy="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70" name="Google Shape;170;p9"/>
          <p:cNvSpPr txBox="1">
            <a:spLocks noGrp="1"/>
          </p:cNvSpPr>
          <p:nvPr>
            <p:ph type="subTitle" idx="1"/>
          </p:nvPr>
        </p:nvSpPr>
        <p:spPr>
          <a:xfrm>
            <a:off x="3643825" y="2630875"/>
            <a:ext cx="42630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1" name="Google Shape;171;p9"/>
          <p:cNvSpPr/>
          <p:nvPr/>
        </p:nvSpPr>
        <p:spPr>
          <a:xfrm rot="1001129">
            <a:off x="-1343651" y="1715239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 rot="9798836" flipH="1">
            <a:off x="-1456282" y="-405718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9"/>
          <p:cNvGrpSpPr/>
          <p:nvPr/>
        </p:nvGrpSpPr>
        <p:grpSpPr>
          <a:xfrm>
            <a:off x="6889570" y="4381659"/>
            <a:ext cx="442959" cy="147424"/>
            <a:chOff x="7749438" y="2914107"/>
            <a:chExt cx="268818" cy="89462"/>
          </a:xfrm>
        </p:grpSpPr>
        <p:sp>
          <p:nvSpPr>
            <p:cNvPr id="174" name="Google Shape;174;p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9"/>
          <p:cNvGrpSpPr/>
          <p:nvPr/>
        </p:nvGrpSpPr>
        <p:grpSpPr>
          <a:xfrm>
            <a:off x="450413" y="1702350"/>
            <a:ext cx="264675" cy="222000"/>
            <a:chOff x="1858425" y="4612725"/>
            <a:chExt cx="264675" cy="222000"/>
          </a:xfrm>
        </p:grpSpPr>
        <p:cxnSp>
          <p:nvCxnSpPr>
            <p:cNvPr id="179" name="Google Shape;179;p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31048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solidFill>
          <a:srgbClr val="191919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 txBox="1">
            <a:spLocks noGrp="1"/>
          </p:cNvSpPr>
          <p:nvPr>
            <p:ph type="subTitle" idx="1"/>
          </p:nvPr>
        </p:nvSpPr>
        <p:spPr>
          <a:xfrm flipH="1">
            <a:off x="4195600" y="3721850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ctrTitle"/>
          </p:nvPr>
        </p:nvSpPr>
        <p:spPr>
          <a:xfrm flipH="1">
            <a:off x="4408025" y="2398661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9" name="Google Shape;259;p14"/>
          <p:cNvSpPr txBox="1">
            <a:spLocks noGrp="1"/>
          </p:cNvSpPr>
          <p:nvPr>
            <p:ph type="title" idx="2" hasCustomPrompt="1"/>
          </p:nvPr>
        </p:nvSpPr>
        <p:spPr>
          <a:xfrm>
            <a:off x="5224336" y="165372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260" name="Google Shape;260;p14"/>
          <p:cNvSpPr/>
          <p:nvPr/>
        </p:nvSpPr>
        <p:spPr>
          <a:xfrm rot="9896308" flipH="1">
            <a:off x="-973668" y="-28141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4"/>
          <p:cNvSpPr/>
          <p:nvPr/>
        </p:nvSpPr>
        <p:spPr>
          <a:xfrm rot="1820357">
            <a:off x="-188012" y="1800218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62" name="Google Shape;262;p14"/>
          <p:cNvSpPr/>
          <p:nvPr/>
        </p:nvSpPr>
        <p:spPr>
          <a:xfrm rot="1820357">
            <a:off x="-190436" y="2114393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grpSp>
        <p:nvGrpSpPr>
          <p:cNvPr id="263" name="Google Shape;263;p14"/>
          <p:cNvGrpSpPr/>
          <p:nvPr/>
        </p:nvGrpSpPr>
        <p:grpSpPr>
          <a:xfrm rot="-10390200">
            <a:off x="8080598" y="2378663"/>
            <a:ext cx="382628" cy="285530"/>
            <a:chOff x="8730655" y="2307484"/>
            <a:chExt cx="275279" cy="205420"/>
          </a:xfrm>
        </p:grpSpPr>
        <p:sp>
          <p:nvSpPr>
            <p:cNvPr id="264" name="Google Shape;264;p14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14"/>
          <p:cNvGrpSpPr/>
          <p:nvPr/>
        </p:nvGrpSpPr>
        <p:grpSpPr>
          <a:xfrm>
            <a:off x="450425" y="1913425"/>
            <a:ext cx="264675" cy="222000"/>
            <a:chOff x="1858425" y="4612725"/>
            <a:chExt cx="264675" cy="222000"/>
          </a:xfrm>
        </p:grpSpPr>
        <p:cxnSp>
          <p:nvCxnSpPr>
            <p:cNvPr id="267" name="Google Shape;267;p14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14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14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14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4806274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bg>
      <p:bgPr>
        <a:solidFill>
          <a:srgbClr val="191919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6"/>
          <p:cNvSpPr/>
          <p:nvPr/>
        </p:nvSpPr>
        <p:spPr>
          <a:xfrm rot="-903692" flipH="1">
            <a:off x="-2259708" y="2435761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6"/>
          <p:cNvSpPr/>
          <p:nvPr/>
        </p:nvSpPr>
        <p:spPr>
          <a:xfrm rot="-903692" flipH="1">
            <a:off x="-1881006" y="2827827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6"/>
          <p:cNvSpPr/>
          <p:nvPr/>
        </p:nvSpPr>
        <p:spPr>
          <a:xfrm rot="8946134" flipH="1">
            <a:off x="-1289549" y="-3224604"/>
            <a:ext cx="11077274" cy="7349334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93" name="Google Shape;293;p16"/>
          <p:cNvSpPr/>
          <p:nvPr/>
        </p:nvSpPr>
        <p:spPr>
          <a:xfrm rot="8946134" flipH="1">
            <a:off x="-1344503" y="-3536783"/>
            <a:ext cx="11077274" cy="7349334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94" name="Google Shape;294;p16"/>
          <p:cNvSpPr txBox="1">
            <a:spLocks noGrp="1"/>
          </p:cNvSpPr>
          <p:nvPr>
            <p:ph type="subTitle" idx="1"/>
          </p:nvPr>
        </p:nvSpPr>
        <p:spPr>
          <a:xfrm flipH="1">
            <a:off x="4151450" y="3247450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5" name="Google Shape;295;p16"/>
          <p:cNvSpPr txBox="1">
            <a:spLocks noGrp="1"/>
          </p:cNvSpPr>
          <p:nvPr>
            <p:ph type="ctrTitle"/>
          </p:nvPr>
        </p:nvSpPr>
        <p:spPr>
          <a:xfrm flipH="1">
            <a:off x="4363875" y="19257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96" name="Google Shape;296;p16"/>
          <p:cNvSpPr txBox="1">
            <a:spLocks noGrp="1"/>
          </p:cNvSpPr>
          <p:nvPr>
            <p:ph type="title" idx="2" hasCustomPrompt="1"/>
          </p:nvPr>
        </p:nvSpPr>
        <p:spPr>
          <a:xfrm>
            <a:off x="5180161" y="116907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297" name="Google Shape;297;p16"/>
          <p:cNvGrpSpPr/>
          <p:nvPr/>
        </p:nvGrpSpPr>
        <p:grpSpPr>
          <a:xfrm rot="10390200" flipH="1">
            <a:off x="7722398" y="1134988"/>
            <a:ext cx="382628" cy="285530"/>
            <a:chOff x="8730655" y="2307484"/>
            <a:chExt cx="275279" cy="205420"/>
          </a:xfrm>
        </p:grpSpPr>
        <p:sp>
          <p:nvSpPr>
            <p:cNvPr id="298" name="Google Shape;298;p16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" name="Google Shape;300;p16"/>
          <p:cNvGrpSpPr/>
          <p:nvPr/>
        </p:nvGrpSpPr>
        <p:grpSpPr>
          <a:xfrm rot="5400000">
            <a:off x="175557" y="2960659"/>
            <a:ext cx="442959" cy="147424"/>
            <a:chOff x="7749438" y="2914107"/>
            <a:chExt cx="268818" cy="89462"/>
          </a:xfrm>
        </p:grpSpPr>
        <p:sp>
          <p:nvSpPr>
            <p:cNvPr id="301" name="Google Shape;301;p1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081393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rgbClr val="191919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/>
          <p:nvPr/>
        </p:nvSpPr>
        <p:spPr>
          <a:xfrm rot="1001129">
            <a:off x="-1120601" y="1396587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7"/>
          <p:cNvSpPr/>
          <p:nvPr/>
        </p:nvSpPr>
        <p:spPr>
          <a:xfrm rot="1001164">
            <a:off x="-1323132" y="1930671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 idx="2" hasCustomPrompt="1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0" name="Google Shape;310;p17"/>
          <p:cNvSpPr txBox="1">
            <a:spLocks noGrp="1"/>
          </p:cNvSpPr>
          <p:nvPr>
            <p:ph type="title" idx="3" hasCustomPrompt="1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1" name="Google Shape;311;p17"/>
          <p:cNvSpPr txBox="1">
            <a:spLocks noGrp="1"/>
          </p:cNvSpPr>
          <p:nvPr>
            <p:ph type="title" idx="4" hasCustomPrompt="1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2" name="Google Shape;312;p17"/>
          <p:cNvSpPr txBox="1">
            <a:spLocks noGrp="1"/>
          </p:cNvSpPr>
          <p:nvPr>
            <p:ph type="title" idx="5" hasCustomPrompt="1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972455" y="1989050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4" name="Google Shape;314;p17"/>
          <p:cNvSpPr txBox="1">
            <a:spLocks noGrp="1"/>
          </p:cNvSpPr>
          <p:nvPr>
            <p:ph type="subTitle" idx="6"/>
          </p:nvPr>
        </p:nvSpPr>
        <p:spPr>
          <a:xfrm>
            <a:off x="2813938" y="238436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5" name="Google Shape;315;p17"/>
          <p:cNvSpPr txBox="1">
            <a:spLocks noGrp="1"/>
          </p:cNvSpPr>
          <p:nvPr>
            <p:ph type="subTitle" idx="7"/>
          </p:nvPr>
        </p:nvSpPr>
        <p:spPr>
          <a:xfrm>
            <a:off x="4655521" y="277021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6" name="Google Shape;316;p17"/>
          <p:cNvSpPr txBox="1">
            <a:spLocks noGrp="1"/>
          </p:cNvSpPr>
          <p:nvPr>
            <p:ph type="subTitle" idx="8"/>
          </p:nvPr>
        </p:nvSpPr>
        <p:spPr>
          <a:xfrm>
            <a:off x="6497079" y="315647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7" name="Google Shape;317;p17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17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17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17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17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322" name="Google Shape;322;p17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17"/>
          <p:cNvGrpSpPr/>
          <p:nvPr/>
        </p:nvGrpSpPr>
        <p:grpSpPr>
          <a:xfrm>
            <a:off x="450425" y="3363975"/>
            <a:ext cx="264675" cy="222000"/>
            <a:chOff x="1858425" y="4612725"/>
            <a:chExt cx="264675" cy="222000"/>
          </a:xfrm>
        </p:grpSpPr>
        <p:cxnSp>
          <p:nvCxnSpPr>
            <p:cNvPr id="331" name="Google Shape;331;p1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1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1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1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2135433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solidFill>
          <a:schemeClr val="dk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8"/>
          <p:cNvSpPr txBox="1">
            <a:spLocks noGrp="1"/>
          </p:cNvSpPr>
          <p:nvPr>
            <p:ph type="title"/>
          </p:nvPr>
        </p:nvSpPr>
        <p:spPr>
          <a:xfrm>
            <a:off x="715100" y="438225"/>
            <a:ext cx="795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337" name="Google Shape;337;p18"/>
          <p:cNvSpPr/>
          <p:nvPr/>
        </p:nvSpPr>
        <p:spPr>
          <a:xfrm rot="-1171552" flipH="1">
            <a:off x="-1394101" y="2786036"/>
            <a:ext cx="11932204" cy="6058874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18"/>
          <p:cNvGrpSpPr/>
          <p:nvPr/>
        </p:nvGrpSpPr>
        <p:grpSpPr>
          <a:xfrm>
            <a:off x="2170776" y="4434249"/>
            <a:ext cx="1608509" cy="174242"/>
            <a:chOff x="7696550" y="850149"/>
            <a:chExt cx="1671873" cy="181125"/>
          </a:xfrm>
        </p:grpSpPr>
        <p:sp>
          <p:nvSpPr>
            <p:cNvPr id="339" name="Google Shape;339;p18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8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8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8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8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8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8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8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8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8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8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8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8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8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8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8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8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8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8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8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8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" name="Google Shape;363;p18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364" name="Google Shape;364;p18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" name="Google Shape;365;p18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6" name="Google Shape;366;p18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18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7669331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solidFill>
          <a:schemeClr val="dk1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9"/>
          <p:cNvSpPr/>
          <p:nvPr/>
        </p:nvSpPr>
        <p:spPr>
          <a:xfrm rot="-1001164" flipH="1">
            <a:off x="-2600357" y="1683168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19"/>
          <p:cNvGrpSpPr/>
          <p:nvPr/>
        </p:nvGrpSpPr>
        <p:grpSpPr>
          <a:xfrm>
            <a:off x="272145" y="3121509"/>
            <a:ext cx="442959" cy="147424"/>
            <a:chOff x="7749438" y="2914107"/>
            <a:chExt cx="268818" cy="89462"/>
          </a:xfrm>
        </p:grpSpPr>
        <p:sp>
          <p:nvSpPr>
            <p:cNvPr id="371" name="Google Shape;371;p1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19"/>
          <p:cNvSpPr txBox="1">
            <a:spLocks noGrp="1"/>
          </p:cNvSpPr>
          <p:nvPr>
            <p:ph type="title"/>
          </p:nvPr>
        </p:nvSpPr>
        <p:spPr>
          <a:xfrm>
            <a:off x="715100" y="44394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376" name="Google Shape;376;p19"/>
          <p:cNvGrpSpPr/>
          <p:nvPr/>
        </p:nvGrpSpPr>
        <p:grpSpPr>
          <a:xfrm>
            <a:off x="2986925" y="4608500"/>
            <a:ext cx="264675" cy="222000"/>
            <a:chOff x="1858425" y="4612725"/>
            <a:chExt cx="264675" cy="222000"/>
          </a:xfrm>
        </p:grpSpPr>
        <p:cxnSp>
          <p:nvCxnSpPr>
            <p:cNvPr id="377" name="Google Shape;377;p1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" name="Google Shape;378;p1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" name="Google Shape;379;p1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0" name="Google Shape;380;p1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0251810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rgbClr val="191919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1"/>
          <p:cNvSpPr txBox="1">
            <a:spLocks noGrp="1"/>
          </p:cNvSpPr>
          <p:nvPr>
            <p:ph type="title"/>
          </p:nvPr>
        </p:nvSpPr>
        <p:spPr>
          <a:xfrm>
            <a:off x="715100" y="222215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3" name="Google Shape;393;p21"/>
          <p:cNvSpPr txBox="1">
            <a:spLocks noGrp="1"/>
          </p:cNvSpPr>
          <p:nvPr>
            <p:ph type="subTitle" idx="1"/>
          </p:nvPr>
        </p:nvSpPr>
        <p:spPr>
          <a:xfrm>
            <a:off x="715100" y="610625"/>
            <a:ext cx="58026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4" name="Google Shape;394;p21"/>
          <p:cNvSpPr/>
          <p:nvPr/>
        </p:nvSpPr>
        <p:spPr>
          <a:xfrm rot="1001164">
            <a:off x="-2351157" y="1410668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5" name="Google Shape;395;p21"/>
          <p:cNvGrpSpPr/>
          <p:nvPr/>
        </p:nvGrpSpPr>
        <p:grpSpPr>
          <a:xfrm>
            <a:off x="3784945" y="3535984"/>
            <a:ext cx="442959" cy="147424"/>
            <a:chOff x="7749438" y="2914107"/>
            <a:chExt cx="268818" cy="89462"/>
          </a:xfrm>
        </p:grpSpPr>
        <p:sp>
          <p:nvSpPr>
            <p:cNvPr id="396" name="Google Shape;396;p2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" name="Google Shape;400;p21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401" name="Google Shape;401;p2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2" name="Google Shape;402;p2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3" name="Google Shape;403;p2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4" name="Google Shape;404;p2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8345478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solidFill>
          <a:srgbClr val="191919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"/>
          <p:cNvSpPr txBox="1">
            <a:spLocks noGrp="1"/>
          </p:cNvSpPr>
          <p:nvPr>
            <p:ph type="title"/>
          </p:nvPr>
        </p:nvSpPr>
        <p:spPr>
          <a:xfrm>
            <a:off x="715100" y="2106863"/>
            <a:ext cx="3885600" cy="723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2"/>
          <p:cNvSpPr/>
          <p:nvPr/>
        </p:nvSpPr>
        <p:spPr>
          <a:xfrm rot="-180173">
            <a:off x="1147796" y="2108809"/>
            <a:ext cx="11932030" cy="605891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"/>
          <p:cNvSpPr/>
          <p:nvPr/>
        </p:nvSpPr>
        <p:spPr>
          <a:xfrm rot="-9754832">
            <a:off x="-1634353" y="-30975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2"/>
          <p:cNvSpPr txBox="1">
            <a:spLocks noGrp="1"/>
          </p:cNvSpPr>
          <p:nvPr>
            <p:ph type="subTitle" idx="1"/>
          </p:nvPr>
        </p:nvSpPr>
        <p:spPr>
          <a:xfrm>
            <a:off x="715100" y="2880350"/>
            <a:ext cx="38856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10" name="Google Shape;410;p22"/>
          <p:cNvGrpSpPr/>
          <p:nvPr/>
        </p:nvGrpSpPr>
        <p:grpSpPr>
          <a:xfrm rot="10390200" flipH="1">
            <a:off x="2975698" y="1053563"/>
            <a:ext cx="382628" cy="285530"/>
            <a:chOff x="8730655" y="2307484"/>
            <a:chExt cx="275279" cy="205420"/>
          </a:xfrm>
        </p:grpSpPr>
        <p:sp>
          <p:nvSpPr>
            <p:cNvPr id="411" name="Google Shape;411;p22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" name="Google Shape;413;p2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14" name="Google Shape;414;p2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779398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solidFill>
          <a:srgbClr val="191919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3"/>
          <p:cNvSpPr txBox="1">
            <a:spLocks noGrp="1"/>
          </p:cNvSpPr>
          <p:nvPr>
            <p:ph type="title"/>
          </p:nvPr>
        </p:nvSpPr>
        <p:spPr>
          <a:xfrm>
            <a:off x="4503425" y="1820313"/>
            <a:ext cx="3885600" cy="723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23"/>
          <p:cNvSpPr/>
          <p:nvPr/>
        </p:nvSpPr>
        <p:spPr>
          <a:xfrm rot="180173" flipH="1">
            <a:off x="-3446676" y="2116534"/>
            <a:ext cx="11932030" cy="605891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3"/>
          <p:cNvSpPr/>
          <p:nvPr/>
        </p:nvSpPr>
        <p:spPr>
          <a:xfrm rot="9754832" flipH="1">
            <a:off x="-664777" y="-30898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3"/>
          <p:cNvSpPr txBox="1">
            <a:spLocks noGrp="1"/>
          </p:cNvSpPr>
          <p:nvPr>
            <p:ph type="subTitle" idx="1"/>
          </p:nvPr>
        </p:nvSpPr>
        <p:spPr>
          <a:xfrm>
            <a:off x="4120925" y="2585450"/>
            <a:ext cx="42681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23"/>
          <p:cNvSpPr/>
          <p:nvPr/>
        </p:nvSpPr>
        <p:spPr>
          <a:xfrm>
            <a:off x="4459250" y="141912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424" name="Google Shape;424;p23"/>
          <p:cNvGrpSpPr/>
          <p:nvPr/>
        </p:nvGrpSpPr>
        <p:grpSpPr>
          <a:xfrm>
            <a:off x="8428900" y="4616225"/>
            <a:ext cx="264675" cy="222000"/>
            <a:chOff x="1858425" y="4612725"/>
            <a:chExt cx="264675" cy="222000"/>
          </a:xfrm>
        </p:grpSpPr>
        <p:cxnSp>
          <p:nvCxnSpPr>
            <p:cNvPr id="425" name="Google Shape;425;p23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426;p23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427;p23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428;p23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2133110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solidFill>
          <a:schemeClr val="dk1"/>
        </a:soli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4"/>
          <p:cNvSpPr txBox="1">
            <a:spLocks noGrp="1"/>
          </p:cNvSpPr>
          <p:nvPr>
            <p:ph type="title"/>
          </p:nvPr>
        </p:nvSpPr>
        <p:spPr>
          <a:xfrm>
            <a:off x="1146200" y="1975386"/>
            <a:ext cx="34206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16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431" name="Google Shape;431;p24"/>
          <p:cNvSpPr/>
          <p:nvPr/>
        </p:nvSpPr>
        <p:spPr>
          <a:xfrm rot="-67">
            <a:off x="814554" y="1346934"/>
            <a:ext cx="11932278" cy="605904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4"/>
          <p:cNvSpPr/>
          <p:nvPr/>
        </p:nvSpPr>
        <p:spPr>
          <a:xfrm rot="8674203" flipH="1">
            <a:off x="-5097450" y="-5256316"/>
            <a:ext cx="14095423" cy="762312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4"/>
          <p:cNvSpPr/>
          <p:nvPr/>
        </p:nvSpPr>
        <p:spPr>
          <a:xfrm>
            <a:off x="7576525" y="216492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34" name="Google Shape;434;p24"/>
          <p:cNvSpPr txBox="1">
            <a:spLocks noGrp="1"/>
          </p:cNvSpPr>
          <p:nvPr>
            <p:ph type="title" idx="2"/>
          </p:nvPr>
        </p:nvSpPr>
        <p:spPr>
          <a:xfrm>
            <a:off x="715100" y="44394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435" name="Google Shape;435;p24"/>
          <p:cNvGrpSpPr/>
          <p:nvPr/>
        </p:nvGrpSpPr>
        <p:grpSpPr>
          <a:xfrm rot="5400000">
            <a:off x="493620" y="4534784"/>
            <a:ext cx="442959" cy="147424"/>
            <a:chOff x="7749438" y="2914107"/>
            <a:chExt cx="268818" cy="89462"/>
          </a:xfrm>
        </p:grpSpPr>
        <p:sp>
          <p:nvSpPr>
            <p:cNvPr id="436" name="Google Shape;436;p24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4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4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4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31577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2_2">
    <p:bg>
      <p:bgPr>
        <a:solidFill>
          <a:srgbClr val="191919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/>
          <p:nvPr/>
        </p:nvSpPr>
        <p:spPr>
          <a:xfrm rot="1001129">
            <a:off x="-1120601" y="1396587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7"/>
          <p:cNvSpPr/>
          <p:nvPr/>
        </p:nvSpPr>
        <p:spPr>
          <a:xfrm rot="1001164">
            <a:off x="-1323132" y="1930671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 idx="2" hasCustomPrompt="1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0" name="Google Shape;310;p17"/>
          <p:cNvSpPr txBox="1">
            <a:spLocks noGrp="1"/>
          </p:cNvSpPr>
          <p:nvPr>
            <p:ph type="title" idx="3" hasCustomPrompt="1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1" name="Google Shape;311;p17"/>
          <p:cNvSpPr txBox="1">
            <a:spLocks noGrp="1"/>
          </p:cNvSpPr>
          <p:nvPr>
            <p:ph type="title" idx="4" hasCustomPrompt="1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2" name="Google Shape;312;p17"/>
          <p:cNvSpPr txBox="1">
            <a:spLocks noGrp="1"/>
          </p:cNvSpPr>
          <p:nvPr>
            <p:ph type="title" idx="5" hasCustomPrompt="1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972455" y="1989050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4" name="Google Shape;314;p17"/>
          <p:cNvSpPr txBox="1">
            <a:spLocks noGrp="1"/>
          </p:cNvSpPr>
          <p:nvPr>
            <p:ph type="subTitle" idx="6"/>
          </p:nvPr>
        </p:nvSpPr>
        <p:spPr>
          <a:xfrm>
            <a:off x="2813938" y="238436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5" name="Google Shape;315;p17"/>
          <p:cNvSpPr txBox="1">
            <a:spLocks noGrp="1"/>
          </p:cNvSpPr>
          <p:nvPr>
            <p:ph type="subTitle" idx="7"/>
          </p:nvPr>
        </p:nvSpPr>
        <p:spPr>
          <a:xfrm>
            <a:off x="4655521" y="277021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6" name="Google Shape;316;p17"/>
          <p:cNvSpPr txBox="1">
            <a:spLocks noGrp="1"/>
          </p:cNvSpPr>
          <p:nvPr>
            <p:ph type="subTitle" idx="8"/>
          </p:nvPr>
        </p:nvSpPr>
        <p:spPr>
          <a:xfrm>
            <a:off x="6497079" y="315647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317" name="Google Shape;317;p17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18" name="Google Shape;318;p17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19" name="Google Shape;319;p17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20" name="Google Shape;320;p17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grpSp>
        <p:nvGrpSpPr>
          <p:cNvPr id="321" name="Google Shape;321;p17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322" name="Google Shape;322;p17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17"/>
          <p:cNvGrpSpPr/>
          <p:nvPr/>
        </p:nvGrpSpPr>
        <p:grpSpPr>
          <a:xfrm>
            <a:off x="450425" y="3363975"/>
            <a:ext cx="264675" cy="222000"/>
            <a:chOff x="1858425" y="4612725"/>
            <a:chExt cx="264675" cy="222000"/>
          </a:xfrm>
        </p:grpSpPr>
        <p:cxnSp>
          <p:nvCxnSpPr>
            <p:cNvPr id="331" name="Google Shape;331;p1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1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1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1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bg>
      <p:bgPr>
        <a:solidFill>
          <a:schemeClr val="dk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5"/>
          <p:cNvSpPr txBox="1">
            <a:spLocks noGrp="1"/>
          </p:cNvSpPr>
          <p:nvPr>
            <p:ph type="title"/>
          </p:nvPr>
        </p:nvSpPr>
        <p:spPr>
          <a:xfrm>
            <a:off x="4690900" y="1997023"/>
            <a:ext cx="34206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16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442" name="Google Shape;442;p25"/>
          <p:cNvSpPr/>
          <p:nvPr/>
        </p:nvSpPr>
        <p:spPr>
          <a:xfrm rot="67" flipH="1">
            <a:off x="-5251037" y="1775034"/>
            <a:ext cx="11932278" cy="605904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/>
          <p:nvPr/>
        </p:nvSpPr>
        <p:spPr>
          <a:xfrm rot="-8674203">
            <a:off x="-1259841" y="-5367391"/>
            <a:ext cx="14095423" cy="762312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5"/>
          <p:cNvSpPr txBox="1">
            <a:spLocks noGrp="1"/>
          </p:cNvSpPr>
          <p:nvPr>
            <p:ph type="title" idx="2"/>
          </p:nvPr>
        </p:nvSpPr>
        <p:spPr>
          <a:xfrm>
            <a:off x="715100" y="44394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445" name="Google Shape;445;p25"/>
          <p:cNvGrpSpPr/>
          <p:nvPr/>
        </p:nvGrpSpPr>
        <p:grpSpPr>
          <a:xfrm rot="-10390200">
            <a:off x="8486723" y="4465738"/>
            <a:ext cx="382628" cy="285530"/>
            <a:chOff x="8730655" y="2307484"/>
            <a:chExt cx="275279" cy="205420"/>
          </a:xfrm>
        </p:grpSpPr>
        <p:sp>
          <p:nvSpPr>
            <p:cNvPr id="446" name="Google Shape;446;p25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450425" y="3748475"/>
            <a:ext cx="264675" cy="222000"/>
            <a:chOff x="1858425" y="4612725"/>
            <a:chExt cx="264675" cy="222000"/>
          </a:xfrm>
        </p:grpSpPr>
        <p:cxnSp>
          <p:nvCxnSpPr>
            <p:cNvPr id="449" name="Google Shape;449;p2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0" name="Google Shape;450;p2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1" name="Google Shape;451;p2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2" name="Google Shape;452;p2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881219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solidFill>
          <a:schemeClr val="dk1"/>
        </a:soli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6"/>
          <p:cNvSpPr txBox="1">
            <a:spLocks noGrp="1"/>
          </p:cNvSpPr>
          <p:nvPr>
            <p:ph type="subTitle" idx="1"/>
          </p:nvPr>
        </p:nvSpPr>
        <p:spPr>
          <a:xfrm>
            <a:off x="3969520" y="1529770"/>
            <a:ext cx="29865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55" name="Google Shape;455;p26"/>
          <p:cNvSpPr txBox="1">
            <a:spLocks noGrp="1"/>
          </p:cNvSpPr>
          <p:nvPr>
            <p:ph type="subTitle" idx="2"/>
          </p:nvPr>
        </p:nvSpPr>
        <p:spPr>
          <a:xfrm>
            <a:off x="3961433" y="2316223"/>
            <a:ext cx="2986500" cy="42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4974876" y="3256996"/>
            <a:ext cx="29865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4974876" y="4042651"/>
            <a:ext cx="2986500" cy="37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58" name="Google Shape;458;p26"/>
          <p:cNvSpPr txBox="1">
            <a:spLocks noGrp="1"/>
          </p:cNvSpPr>
          <p:nvPr>
            <p:ph type="title"/>
          </p:nvPr>
        </p:nvSpPr>
        <p:spPr>
          <a:xfrm>
            <a:off x="720000" y="441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6"/>
          <p:cNvSpPr/>
          <p:nvPr/>
        </p:nvSpPr>
        <p:spPr>
          <a:xfrm rot="-8856235" flipH="1">
            <a:off x="4501342" y="-1902339"/>
            <a:ext cx="11932415" cy="605899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6"/>
          <p:cNvSpPr/>
          <p:nvPr/>
        </p:nvSpPr>
        <p:spPr>
          <a:xfrm rot="1943765" flipH="1">
            <a:off x="-4928408" y="2098161"/>
            <a:ext cx="11932415" cy="605899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1" name="Google Shape;461;p26"/>
          <p:cNvGrpSpPr/>
          <p:nvPr/>
        </p:nvGrpSpPr>
        <p:grpSpPr>
          <a:xfrm>
            <a:off x="1242170" y="3611309"/>
            <a:ext cx="442959" cy="147424"/>
            <a:chOff x="7749438" y="2914107"/>
            <a:chExt cx="268818" cy="89462"/>
          </a:xfrm>
        </p:grpSpPr>
        <p:sp>
          <p:nvSpPr>
            <p:cNvPr id="462" name="Google Shape;462;p2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26"/>
          <p:cNvGrpSpPr/>
          <p:nvPr/>
        </p:nvGrpSpPr>
        <p:grpSpPr>
          <a:xfrm>
            <a:off x="8424000" y="966200"/>
            <a:ext cx="264675" cy="222000"/>
            <a:chOff x="1858425" y="4612725"/>
            <a:chExt cx="264675" cy="222000"/>
          </a:xfrm>
        </p:grpSpPr>
        <p:cxnSp>
          <p:nvCxnSpPr>
            <p:cNvPr id="467" name="Google Shape;467;p26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26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26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26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0012299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solidFill>
          <a:schemeClr val="dk1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7"/>
          <p:cNvSpPr txBox="1">
            <a:spLocks noGrp="1"/>
          </p:cNvSpPr>
          <p:nvPr>
            <p:ph type="title"/>
          </p:nvPr>
        </p:nvSpPr>
        <p:spPr>
          <a:xfrm>
            <a:off x="922200" y="432516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27"/>
          <p:cNvSpPr txBox="1">
            <a:spLocks noGrp="1"/>
          </p:cNvSpPr>
          <p:nvPr>
            <p:ph type="subTitle" idx="1"/>
          </p:nvPr>
        </p:nvSpPr>
        <p:spPr>
          <a:xfrm>
            <a:off x="6262959" y="2002664"/>
            <a:ext cx="21162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4" name="Google Shape;474;p27"/>
          <p:cNvSpPr txBox="1">
            <a:spLocks noGrp="1"/>
          </p:cNvSpPr>
          <p:nvPr>
            <p:ph type="subTitle" idx="2"/>
          </p:nvPr>
        </p:nvSpPr>
        <p:spPr>
          <a:xfrm>
            <a:off x="1051011" y="1627483"/>
            <a:ext cx="182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75" name="Google Shape;475;p27"/>
          <p:cNvSpPr txBox="1">
            <a:spLocks noGrp="1"/>
          </p:cNvSpPr>
          <p:nvPr>
            <p:ph type="subTitle" idx="3"/>
          </p:nvPr>
        </p:nvSpPr>
        <p:spPr>
          <a:xfrm>
            <a:off x="764826" y="2003968"/>
            <a:ext cx="21162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6" name="Google Shape;476;p27"/>
          <p:cNvSpPr txBox="1">
            <a:spLocks noGrp="1"/>
          </p:cNvSpPr>
          <p:nvPr>
            <p:ph type="subTitle" idx="4"/>
          </p:nvPr>
        </p:nvSpPr>
        <p:spPr>
          <a:xfrm>
            <a:off x="6272063" y="1627467"/>
            <a:ext cx="182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77" name="Google Shape;477;p27"/>
          <p:cNvSpPr/>
          <p:nvPr/>
        </p:nvSpPr>
        <p:spPr>
          <a:xfrm rot="-828697" flipH="1">
            <a:off x="-1670840" y="2317929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8152900" y="564500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479" name="Google Shape;479;p27"/>
          <p:cNvGrpSpPr/>
          <p:nvPr/>
        </p:nvGrpSpPr>
        <p:grpSpPr>
          <a:xfrm rot="5400000">
            <a:off x="248082" y="1365934"/>
            <a:ext cx="442959" cy="147424"/>
            <a:chOff x="7749438" y="2914107"/>
            <a:chExt cx="268818" cy="89462"/>
          </a:xfrm>
        </p:grpSpPr>
        <p:sp>
          <p:nvSpPr>
            <p:cNvPr id="480" name="Google Shape;480;p27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7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7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7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112650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rgbClr val="191919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 txBox="1">
            <a:spLocks noGrp="1"/>
          </p:cNvSpPr>
          <p:nvPr>
            <p:ph type="title"/>
          </p:nvPr>
        </p:nvSpPr>
        <p:spPr>
          <a:xfrm>
            <a:off x="715100" y="448650"/>
            <a:ext cx="65451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486" name="Google Shape;486;p28"/>
          <p:cNvSpPr txBox="1">
            <a:spLocks noGrp="1"/>
          </p:cNvSpPr>
          <p:nvPr>
            <p:ph type="subTitle" idx="1"/>
          </p:nvPr>
        </p:nvSpPr>
        <p:spPr>
          <a:xfrm>
            <a:off x="976446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2"/>
          </p:nvPr>
        </p:nvSpPr>
        <p:spPr>
          <a:xfrm>
            <a:off x="3403000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8" name="Google Shape;488;p28"/>
          <p:cNvSpPr txBox="1">
            <a:spLocks noGrp="1"/>
          </p:cNvSpPr>
          <p:nvPr>
            <p:ph type="subTitle" idx="3"/>
          </p:nvPr>
        </p:nvSpPr>
        <p:spPr>
          <a:xfrm>
            <a:off x="5880249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9" name="Google Shape;489;p28"/>
          <p:cNvSpPr txBox="1">
            <a:spLocks noGrp="1"/>
          </p:cNvSpPr>
          <p:nvPr>
            <p:ph type="subTitle" idx="4"/>
          </p:nvPr>
        </p:nvSpPr>
        <p:spPr>
          <a:xfrm>
            <a:off x="976446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8"/>
          <p:cNvSpPr txBox="1">
            <a:spLocks noGrp="1"/>
          </p:cNvSpPr>
          <p:nvPr>
            <p:ph type="subTitle" idx="5"/>
          </p:nvPr>
        </p:nvSpPr>
        <p:spPr>
          <a:xfrm>
            <a:off x="3403004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28"/>
          <p:cNvSpPr txBox="1">
            <a:spLocks noGrp="1"/>
          </p:cNvSpPr>
          <p:nvPr>
            <p:ph type="subTitle" idx="6"/>
          </p:nvPr>
        </p:nvSpPr>
        <p:spPr>
          <a:xfrm>
            <a:off x="5880249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/>
          <p:nvPr/>
        </p:nvSpPr>
        <p:spPr>
          <a:xfrm>
            <a:off x="154176" y="200727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-35349" y="23653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4" name="Google Shape;494;p28"/>
          <p:cNvGrpSpPr/>
          <p:nvPr/>
        </p:nvGrpSpPr>
        <p:grpSpPr>
          <a:xfrm rot="2700000">
            <a:off x="7726729" y="89619"/>
            <a:ext cx="1300150" cy="1298472"/>
            <a:chOff x="344100" y="1296850"/>
            <a:chExt cx="642225" cy="641396"/>
          </a:xfrm>
        </p:grpSpPr>
        <p:sp>
          <p:nvSpPr>
            <p:cNvPr id="495" name="Google Shape;495;p28"/>
            <p:cNvSpPr/>
            <p:nvPr/>
          </p:nvSpPr>
          <p:spPr>
            <a:xfrm>
              <a:off x="639236" y="1296850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8"/>
            <p:cNvSpPr/>
            <p:nvPr/>
          </p:nvSpPr>
          <p:spPr>
            <a:xfrm>
              <a:off x="704453" y="1362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30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769671" y="142728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2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834888" y="1492502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8"/>
            <p:cNvSpPr/>
            <p:nvPr/>
          </p:nvSpPr>
          <p:spPr>
            <a:xfrm>
              <a:off x="900105" y="1557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1" y="95"/>
                    <a:pt x="151" y="50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965323" y="1622937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1" y="96"/>
                    <a:pt x="151" y="50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580237" y="1355850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8"/>
            <p:cNvSpPr/>
            <p:nvPr/>
          </p:nvSpPr>
          <p:spPr>
            <a:xfrm>
              <a:off x="645454" y="1421067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0"/>
                  </a:moveTo>
                  <a:cubicBezTo>
                    <a:pt x="33" y="0"/>
                    <a:pt x="1" y="33"/>
                    <a:pt x="1" y="73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2" y="145"/>
                    <a:pt x="145" y="113"/>
                    <a:pt x="145" y="73"/>
                  </a:cubicBezTo>
                  <a:cubicBezTo>
                    <a:pt x="145" y="33"/>
                    <a:pt x="112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710533" y="1486284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8"/>
            <p:cNvSpPr/>
            <p:nvPr/>
          </p:nvSpPr>
          <p:spPr>
            <a:xfrm>
              <a:off x="775750" y="1551502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4" y="1"/>
                  </a:moveTo>
                  <a:cubicBezTo>
                    <a:pt x="33" y="1"/>
                    <a:pt x="1" y="33"/>
                    <a:pt x="1" y="74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840968" y="1616857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4" y="144"/>
                  </a:cubicBezTo>
                  <a:cubicBezTo>
                    <a:pt x="92" y="144"/>
                    <a:pt x="110" y="138"/>
                    <a:pt x="125" y="123"/>
                  </a:cubicBezTo>
                  <a:cubicBezTo>
                    <a:pt x="153" y="95"/>
                    <a:pt x="153" y="49"/>
                    <a:pt x="125" y="21"/>
                  </a:cubicBezTo>
                  <a:cubicBezTo>
                    <a:pt x="110" y="7"/>
                    <a:pt x="92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8"/>
            <p:cNvSpPr/>
            <p:nvPr/>
          </p:nvSpPr>
          <p:spPr>
            <a:xfrm>
              <a:off x="906185" y="168207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0"/>
                  </a:moveTo>
                  <a:cubicBezTo>
                    <a:pt x="36" y="0"/>
                    <a:pt x="1" y="29"/>
                    <a:pt x="1" y="72"/>
                  </a:cubicBezTo>
                  <a:cubicBezTo>
                    <a:pt x="1" y="115"/>
                    <a:pt x="37" y="144"/>
                    <a:pt x="74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8"/>
            <p:cNvSpPr/>
            <p:nvPr/>
          </p:nvSpPr>
          <p:spPr>
            <a:xfrm>
              <a:off x="521099" y="141484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2" y="146"/>
                    <a:pt x="110" y="139"/>
                    <a:pt x="125" y="124"/>
                  </a:cubicBezTo>
                  <a:cubicBezTo>
                    <a:pt x="152" y="97"/>
                    <a:pt x="152" y="50"/>
                    <a:pt x="125" y="23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8"/>
            <p:cNvSpPr/>
            <p:nvPr/>
          </p:nvSpPr>
          <p:spPr>
            <a:xfrm>
              <a:off x="586316" y="1480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8"/>
            <p:cNvSpPr/>
            <p:nvPr/>
          </p:nvSpPr>
          <p:spPr>
            <a:xfrm>
              <a:off x="651533" y="1545284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716751" y="1610501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1"/>
                  </a:moveTo>
                  <a:cubicBezTo>
                    <a:pt x="37" y="1"/>
                    <a:pt x="1" y="30"/>
                    <a:pt x="1" y="73"/>
                  </a:cubicBezTo>
                  <a:cubicBezTo>
                    <a:pt x="1" y="117"/>
                    <a:pt x="37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782106" y="1675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847324" y="174093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462099" y="147398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0"/>
                  </a:moveTo>
                  <a:cubicBezTo>
                    <a:pt x="37" y="0"/>
                    <a:pt x="1" y="29"/>
                    <a:pt x="1" y="73"/>
                  </a:cubicBezTo>
                  <a:cubicBezTo>
                    <a:pt x="1" y="116"/>
                    <a:pt x="37" y="145"/>
                    <a:pt x="74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527455" y="1539204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0" y="144"/>
                    <a:pt x="108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8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592672" y="1604422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657889" y="1669501"/>
              <a:ext cx="20864" cy="20173"/>
            </a:xfrm>
            <a:custGeom>
              <a:avLst/>
              <a:gdLst/>
              <a:ahLst/>
              <a:cxnLst/>
              <a:rect l="l" t="t" r="r" b="b"/>
              <a:pathLst>
                <a:path w="151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1" y="96"/>
                    <a:pt x="151" y="50"/>
                    <a:pt x="123" y="23"/>
                  </a:cubicBezTo>
                  <a:cubicBezTo>
                    <a:pt x="109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722969" y="1734718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2" y="97"/>
                    <a:pt x="152" y="50"/>
                    <a:pt x="123" y="23"/>
                  </a:cubicBezTo>
                  <a:cubicBezTo>
                    <a:pt x="108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788186" y="179993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10" y="139"/>
                    <a:pt x="125" y="125"/>
                  </a:cubicBezTo>
                  <a:cubicBezTo>
                    <a:pt x="152" y="96"/>
                    <a:pt x="152" y="50"/>
                    <a:pt x="125" y="22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403238" y="1532848"/>
              <a:ext cx="20864" cy="20311"/>
            </a:xfrm>
            <a:custGeom>
              <a:avLst/>
              <a:gdLst/>
              <a:ahLst/>
              <a:cxnLst/>
              <a:rect l="l" t="t" r="r" b="b"/>
              <a:pathLst>
                <a:path w="151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1" y="96"/>
                    <a:pt x="151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468317" y="159806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4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533534" y="1663283"/>
              <a:ext cx="20035" cy="20173"/>
            </a:xfrm>
            <a:custGeom>
              <a:avLst/>
              <a:gdLst/>
              <a:ahLst/>
              <a:cxnLst/>
              <a:rect l="l" t="t" r="r" b="b"/>
              <a:pathLst>
                <a:path w="145" h="146" extrusionOk="0">
                  <a:moveTo>
                    <a:pt x="73" y="1"/>
                  </a:moveTo>
                  <a:cubicBezTo>
                    <a:pt x="33" y="1"/>
                    <a:pt x="0" y="33"/>
                    <a:pt x="0" y="74"/>
                  </a:cubicBezTo>
                  <a:cubicBezTo>
                    <a:pt x="0" y="113"/>
                    <a:pt x="33" y="145"/>
                    <a:pt x="73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598752" y="172863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5"/>
                    <a:pt x="73" y="145"/>
                  </a:cubicBezTo>
                  <a:cubicBezTo>
                    <a:pt x="91" y="145"/>
                    <a:pt x="110" y="139"/>
                    <a:pt x="125" y="124"/>
                  </a:cubicBezTo>
                  <a:cubicBezTo>
                    <a:pt x="152" y="96"/>
                    <a:pt x="152" y="50"/>
                    <a:pt x="125" y="21"/>
                  </a:cubicBezTo>
                  <a:cubicBezTo>
                    <a:pt x="110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663969" y="1793856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2" y="96"/>
                    <a:pt x="152" y="49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729186" y="1859073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4" y="0"/>
                  </a:moveTo>
                  <a:cubicBezTo>
                    <a:pt x="33" y="0"/>
                    <a:pt x="1" y="32"/>
                    <a:pt x="1" y="73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3"/>
                  </a:cubicBezTo>
                  <a:cubicBezTo>
                    <a:pt x="145" y="32"/>
                    <a:pt x="113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344100" y="1591986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1"/>
                  </a:moveTo>
                  <a:cubicBezTo>
                    <a:pt x="36" y="1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409317" y="1657203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2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4" y="124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474535" y="1722421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3" y="145"/>
                    <a:pt x="145" y="113"/>
                    <a:pt x="145" y="72"/>
                  </a:cubicBezTo>
                  <a:cubicBezTo>
                    <a:pt x="145" y="33"/>
                    <a:pt x="113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539752" y="1787500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4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8"/>
            <p:cNvSpPr/>
            <p:nvPr/>
          </p:nvSpPr>
          <p:spPr>
            <a:xfrm>
              <a:off x="604969" y="185299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6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670187" y="1918211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3" y="0"/>
                  </a:moveTo>
                  <a:cubicBezTo>
                    <a:pt x="33" y="0"/>
                    <a:pt x="1" y="32"/>
                    <a:pt x="1" y="72"/>
                  </a:cubicBezTo>
                  <a:cubicBezTo>
                    <a:pt x="1" y="111"/>
                    <a:pt x="33" y="145"/>
                    <a:pt x="73" y="145"/>
                  </a:cubicBezTo>
                  <a:cubicBezTo>
                    <a:pt x="113" y="145"/>
                    <a:pt x="146" y="111"/>
                    <a:pt x="146" y="72"/>
                  </a:cubicBezTo>
                  <a:cubicBezTo>
                    <a:pt x="146" y="32"/>
                    <a:pt x="113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28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532" name="Google Shape;532;p28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28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534;p28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28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2629447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dk1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9"/>
          <p:cNvSpPr txBox="1">
            <a:spLocks noGrp="1"/>
          </p:cNvSpPr>
          <p:nvPr>
            <p:ph type="subTitle" idx="1"/>
          </p:nvPr>
        </p:nvSpPr>
        <p:spPr>
          <a:xfrm>
            <a:off x="1256025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38" name="Google Shape;538;p29"/>
          <p:cNvSpPr txBox="1">
            <a:spLocks noGrp="1"/>
          </p:cNvSpPr>
          <p:nvPr>
            <p:ph type="subTitle" idx="2"/>
          </p:nvPr>
        </p:nvSpPr>
        <p:spPr>
          <a:xfrm>
            <a:off x="3504013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39" name="Google Shape;539;p29"/>
          <p:cNvSpPr txBox="1">
            <a:spLocks noGrp="1"/>
          </p:cNvSpPr>
          <p:nvPr>
            <p:ph type="subTitle" idx="3"/>
          </p:nvPr>
        </p:nvSpPr>
        <p:spPr>
          <a:xfrm>
            <a:off x="5752000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40" name="Google Shape;540;p29"/>
          <p:cNvSpPr txBox="1">
            <a:spLocks noGrp="1"/>
          </p:cNvSpPr>
          <p:nvPr>
            <p:ph type="subTitle" idx="4"/>
          </p:nvPr>
        </p:nvSpPr>
        <p:spPr>
          <a:xfrm>
            <a:off x="14430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1" name="Google Shape;541;p29"/>
          <p:cNvSpPr txBox="1">
            <a:spLocks noGrp="1"/>
          </p:cNvSpPr>
          <p:nvPr>
            <p:ph type="subTitle" idx="5"/>
          </p:nvPr>
        </p:nvSpPr>
        <p:spPr>
          <a:xfrm>
            <a:off x="3671608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2" name="Google Shape;542;p29"/>
          <p:cNvSpPr txBox="1">
            <a:spLocks noGrp="1"/>
          </p:cNvSpPr>
          <p:nvPr>
            <p:ph type="subTitle" idx="6"/>
          </p:nvPr>
        </p:nvSpPr>
        <p:spPr>
          <a:xfrm>
            <a:off x="59575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3" name="Google Shape;543;p29"/>
          <p:cNvSpPr txBox="1">
            <a:spLocks noGrp="1"/>
          </p:cNvSpPr>
          <p:nvPr>
            <p:ph type="title"/>
          </p:nvPr>
        </p:nvSpPr>
        <p:spPr>
          <a:xfrm>
            <a:off x="715100" y="44529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29"/>
          <p:cNvSpPr txBox="1">
            <a:spLocks noGrp="1"/>
          </p:cNvSpPr>
          <p:nvPr>
            <p:ph type="subTitle" idx="7"/>
          </p:nvPr>
        </p:nvSpPr>
        <p:spPr>
          <a:xfrm>
            <a:off x="131930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5" name="Google Shape;545;p29"/>
          <p:cNvSpPr txBox="1">
            <a:spLocks noGrp="1"/>
          </p:cNvSpPr>
          <p:nvPr>
            <p:ph type="subTitle" idx="8"/>
          </p:nvPr>
        </p:nvSpPr>
        <p:spPr>
          <a:xfrm>
            <a:off x="357965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6" name="Google Shape;546;p29"/>
          <p:cNvSpPr txBox="1">
            <a:spLocks noGrp="1"/>
          </p:cNvSpPr>
          <p:nvPr>
            <p:ph type="subTitle" idx="9"/>
          </p:nvPr>
        </p:nvSpPr>
        <p:spPr>
          <a:xfrm>
            <a:off x="5843175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7" name="Google Shape;547;p29"/>
          <p:cNvSpPr/>
          <p:nvPr/>
        </p:nvSpPr>
        <p:spPr>
          <a:xfrm>
            <a:off x="9264337" y="-314100"/>
            <a:ext cx="32063" cy="23513"/>
          </a:xfrm>
          <a:custGeom>
            <a:avLst/>
            <a:gdLst/>
            <a:ahLst/>
            <a:cxnLst/>
            <a:rect l="l" t="t" r="r" b="b"/>
            <a:pathLst>
              <a:path w="600" h="440" extrusionOk="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9157730" y="-307581"/>
            <a:ext cx="31795" cy="16993"/>
          </a:xfrm>
          <a:custGeom>
            <a:avLst/>
            <a:gdLst/>
            <a:ahLst/>
            <a:cxnLst/>
            <a:rect l="l" t="t" r="r" b="b"/>
            <a:pathLst>
              <a:path w="595" h="318" extrusionOk="0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9053368" y="-300741"/>
            <a:ext cx="28536" cy="10153"/>
          </a:xfrm>
          <a:custGeom>
            <a:avLst/>
            <a:gdLst/>
            <a:ahLst/>
            <a:cxnLst/>
            <a:rect l="l" t="t" r="r" b="b"/>
            <a:pathLst>
              <a:path w="534" h="190" extrusionOk="0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8953333" y="-293420"/>
            <a:ext cx="15443" cy="2832"/>
          </a:xfrm>
          <a:custGeom>
            <a:avLst/>
            <a:gdLst/>
            <a:ahLst/>
            <a:cxnLst/>
            <a:rect l="l" t="t" r="r" b="b"/>
            <a:pathLst>
              <a:path w="289" h="53" extrusionOk="0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7611740" y="279588"/>
            <a:ext cx="15871" cy="9405"/>
          </a:xfrm>
          <a:custGeom>
            <a:avLst/>
            <a:gdLst/>
            <a:ahLst/>
            <a:cxnLst/>
            <a:rect l="l" t="t" r="r" b="b"/>
            <a:pathLst>
              <a:path w="297" h="176" extrusionOk="0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52" name="Google Shape;552;p29"/>
          <p:cNvSpPr/>
          <p:nvPr/>
        </p:nvSpPr>
        <p:spPr>
          <a:xfrm rot="828697">
            <a:off x="-165890" y="262055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" name="Google Shape;553;p29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554" name="Google Shape;554;p29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9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9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9"/>
          <p:cNvGrpSpPr/>
          <p:nvPr/>
        </p:nvGrpSpPr>
        <p:grpSpPr>
          <a:xfrm rot="5400000">
            <a:off x="227407" y="4039359"/>
            <a:ext cx="442959" cy="147424"/>
            <a:chOff x="7749438" y="2914107"/>
            <a:chExt cx="268818" cy="89462"/>
          </a:xfrm>
        </p:grpSpPr>
        <p:sp>
          <p:nvSpPr>
            <p:cNvPr id="563" name="Google Shape;563;p2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443542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solidFill>
          <a:schemeClr val="dk1"/>
        </a:solidFill>
        <a:effectLst/>
      </p:bgPr>
    </p:bg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0"/>
          <p:cNvSpPr txBox="1">
            <a:spLocks noGrp="1"/>
          </p:cNvSpPr>
          <p:nvPr>
            <p:ph type="subTitle" idx="1"/>
          </p:nvPr>
        </p:nvSpPr>
        <p:spPr>
          <a:xfrm>
            <a:off x="1173087" y="2759523"/>
            <a:ext cx="19929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69" name="Google Shape;569;p30"/>
          <p:cNvSpPr txBox="1">
            <a:spLocks noGrp="1"/>
          </p:cNvSpPr>
          <p:nvPr>
            <p:ph type="subTitle" idx="2"/>
          </p:nvPr>
        </p:nvSpPr>
        <p:spPr>
          <a:xfrm>
            <a:off x="3621563" y="277202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0" name="Google Shape;570;p30"/>
          <p:cNvSpPr txBox="1">
            <a:spLocks noGrp="1"/>
          </p:cNvSpPr>
          <p:nvPr>
            <p:ph type="subTitle" idx="3"/>
          </p:nvPr>
        </p:nvSpPr>
        <p:spPr>
          <a:xfrm>
            <a:off x="5977410" y="2759513"/>
            <a:ext cx="19935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71" name="Google Shape;571;p30"/>
          <p:cNvSpPr txBox="1">
            <a:spLocks noGrp="1"/>
          </p:cNvSpPr>
          <p:nvPr>
            <p:ph type="subTitle" idx="4"/>
          </p:nvPr>
        </p:nvSpPr>
        <p:spPr>
          <a:xfrm>
            <a:off x="4878225" y="277202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2" name="Google Shape;572;p30"/>
          <p:cNvSpPr txBox="1">
            <a:spLocks noGrp="1"/>
          </p:cNvSpPr>
          <p:nvPr>
            <p:ph type="subTitle" idx="5"/>
          </p:nvPr>
        </p:nvSpPr>
        <p:spPr>
          <a:xfrm>
            <a:off x="1173087" y="1469125"/>
            <a:ext cx="1995600" cy="9144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73" name="Google Shape;573;p30"/>
          <p:cNvSpPr txBox="1">
            <a:spLocks noGrp="1"/>
          </p:cNvSpPr>
          <p:nvPr>
            <p:ph type="subTitle" idx="6"/>
          </p:nvPr>
        </p:nvSpPr>
        <p:spPr>
          <a:xfrm>
            <a:off x="3621563" y="173871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4" name="Google Shape;574;p30"/>
          <p:cNvSpPr txBox="1">
            <a:spLocks noGrp="1"/>
          </p:cNvSpPr>
          <p:nvPr>
            <p:ph type="subTitle" idx="7"/>
          </p:nvPr>
        </p:nvSpPr>
        <p:spPr>
          <a:xfrm>
            <a:off x="5970988" y="1468669"/>
            <a:ext cx="19935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75" name="Google Shape;575;p30"/>
          <p:cNvSpPr txBox="1">
            <a:spLocks noGrp="1"/>
          </p:cNvSpPr>
          <p:nvPr>
            <p:ph type="subTitle" idx="8"/>
          </p:nvPr>
        </p:nvSpPr>
        <p:spPr>
          <a:xfrm>
            <a:off x="4878225" y="173871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6" name="Google Shape;576;p30"/>
          <p:cNvSpPr txBox="1">
            <a:spLocks noGrp="1"/>
          </p:cNvSpPr>
          <p:nvPr>
            <p:ph type="title"/>
          </p:nvPr>
        </p:nvSpPr>
        <p:spPr>
          <a:xfrm>
            <a:off x="715100" y="444455"/>
            <a:ext cx="73152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30"/>
          <p:cNvSpPr/>
          <p:nvPr/>
        </p:nvSpPr>
        <p:spPr>
          <a:xfrm rot="-828697" flipH="1">
            <a:off x="-1823240" y="230290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8" name="Google Shape;578;p30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579" name="Google Shape;579;p30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0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0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0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0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0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0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0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30"/>
          <p:cNvGrpSpPr/>
          <p:nvPr/>
        </p:nvGrpSpPr>
        <p:grpSpPr>
          <a:xfrm>
            <a:off x="2868450" y="4386500"/>
            <a:ext cx="264675" cy="222000"/>
            <a:chOff x="1858425" y="4612725"/>
            <a:chExt cx="264675" cy="222000"/>
          </a:xfrm>
        </p:grpSpPr>
        <p:cxnSp>
          <p:nvCxnSpPr>
            <p:cNvPr id="588" name="Google Shape;588;p30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30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30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30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1732486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bg>
      <p:bgPr>
        <a:solidFill>
          <a:schemeClr val="dk1"/>
        </a:solid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1"/>
          <p:cNvSpPr txBox="1">
            <a:spLocks noGrp="1"/>
          </p:cNvSpPr>
          <p:nvPr>
            <p:ph type="title"/>
          </p:nvPr>
        </p:nvSpPr>
        <p:spPr>
          <a:xfrm>
            <a:off x="715100" y="44175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31"/>
          <p:cNvSpPr txBox="1">
            <a:spLocks noGrp="1"/>
          </p:cNvSpPr>
          <p:nvPr>
            <p:ph type="subTitle" idx="1"/>
          </p:nvPr>
        </p:nvSpPr>
        <p:spPr>
          <a:xfrm>
            <a:off x="958092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5" name="Google Shape;595;p31"/>
          <p:cNvSpPr txBox="1">
            <a:spLocks noGrp="1"/>
          </p:cNvSpPr>
          <p:nvPr>
            <p:ph type="subTitle" idx="2"/>
          </p:nvPr>
        </p:nvSpPr>
        <p:spPr>
          <a:xfrm>
            <a:off x="2788266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6" name="Google Shape;596;p31"/>
          <p:cNvSpPr txBox="1">
            <a:spLocks noGrp="1"/>
          </p:cNvSpPr>
          <p:nvPr>
            <p:ph type="subTitle" idx="3"/>
          </p:nvPr>
        </p:nvSpPr>
        <p:spPr>
          <a:xfrm>
            <a:off x="4618441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7" name="Google Shape;597;p31"/>
          <p:cNvSpPr txBox="1">
            <a:spLocks noGrp="1"/>
          </p:cNvSpPr>
          <p:nvPr>
            <p:ph type="subTitle" idx="4"/>
          </p:nvPr>
        </p:nvSpPr>
        <p:spPr>
          <a:xfrm>
            <a:off x="6448617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8" name="Google Shape;598;p31"/>
          <p:cNvSpPr txBox="1">
            <a:spLocks noGrp="1"/>
          </p:cNvSpPr>
          <p:nvPr>
            <p:ph type="subTitle" idx="5"/>
          </p:nvPr>
        </p:nvSpPr>
        <p:spPr>
          <a:xfrm>
            <a:off x="958088" y="2766249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31"/>
          <p:cNvSpPr txBox="1">
            <a:spLocks noGrp="1"/>
          </p:cNvSpPr>
          <p:nvPr>
            <p:ph type="subTitle" idx="6"/>
          </p:nvPr>
        </p:nvSpPr>
        <p:spPr>
          <a:xfrm>
            <a:off x="2788262" y="2775952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31"/>
          <p:cNvSpPr txBox="1">
            <a:spLocks noGrp="1"/>
          </p:cNvSpPr>
          <p:nvPr>
            <p:ph type="subTitle" idx="7"/>
          </p:nvPr>
        </p:nvSpPr>
        <p:spPr>
          <a:xfrm>
            <a:off x="4618437" y="2775952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31"/>
          <p:cNvSpPr txBox="1">
            <a:spLocks noGrp="1"/>
          </p:cNvSpPr>
          <p:nvPr>
            <p:ph type="subTitle" idx="8"/>
          </p:nvPr>
        </p:nvSpPr>
        <p:spPr>
          <a:xfrm>
            <a:off x="6448612" y="2775952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1"/>
          <p:cNvSpPr/>
          <p:nvPr/>
        </p:nvSpPr>
        <p:spPr>
          <a:xfrm rot="828697">
            <a:off x="-70640" y="2220192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3" name="Google Shape;603;p31"/>
          <p:cNvGrpSpPr/>
          <p:nvPr/>
        </p:nvGrpSpPr>
        <p:grpSpPr>
          <a:xfrm rot="2700000">
            <a:off x="7726729" y="89619"/>
            <a:ext cx="1300150" cy="1298472"/>
            <a:chOff x="344100" y="1296850"/>
            <a:chExt cx="642225" cy="641396"/>
          </a:xfrm>
        </p:grpSpPr>
        <p:sp>
          <p:nvSpPr>
            <p:cNvPr id="604" name="Google Shape;604;p31"/>
            <p:cNvSpPr/>
            <p:nvPr/>
          </p:nvSpPr>
          <p:spPr>
            <a:xfrm>
              <a:off x="639236" y="1296850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704453" y="1362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30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769671" y="142728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2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834888" y="1492502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900105" y="1557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1" y="95"/>
                    <a:pt x="151" y="50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965323" y="1622937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1" y="96"/>
                    <a:pt x="151" y="50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580237" y="1355850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645454" y="1421067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0"/>
                  </a:moveTo>
                  <a:cubicBezTo>
                    <a:pt x="33" y="0"/>
                    <a:pt x="1" y="33"/>
                    <a:pt x="1" y="73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2" y="145"/>
                    <a:pt x="145" y="113"/>
                    <a:pt x="145" y="73"/>
                  </a:cubicBezTo>
                  <a:cubicBezTo>
                    <a:pt x="145" y="33"/>
                    <a:pt x="112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710533" y="1486284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775750" y="1551502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4" y="1"/>
                  </a:moveTo>
                  <a:cubicBezTo>
                    <a:pt x="33" y="1"/>
                    <a:pt x="1" y="33"/>
                    <a:pt x="1" y="74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840968" y="1616857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4" y="144"/>
                  </a:cubicBezTo>
                  <a:cubicBezTo>
                    <a:pt x="92" y="144"/>
                    <a:pt x="110" y="138"/>
                    <a:pt x="125" y="123"/>
                  </a:cubicBezTo>
                  <a:cubicBezTo>
                    <a:pt x="153" y="95"/>
                    <a:pt x="153" y="49"/>
                    <a:pt x="125" y="21"/>
                  </a:cubicBezTo>
                  <a:cubicBezTo>
                    <a:pt x="110" y="7"/>
                    <a:pt x="92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906185" y="168207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0"/>
                  </a:moveTo>
                  <a:cubicBezTo>
                    <a:pt x="36" y="0"/>
                    <a:pt x="1" y="29"/>
                    <a:pt x="1" y="72"/>
                  </a:cubicBezTo>
                  <a:cubicBezTo>
                    <a:pt x="1" y="115"/>
                    <a:pt x="37" y="144"/>
                    <a:pt x="74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521099" y="141484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2" y="146"/>
                    <a:pt x="110" y="139"/>
                    <a:pt x="125" y="124"/>
                  </a:cubicBezTo>
                  <a:cubicBezTo>
                    <a:pt x="152" y="97"/>
                    <a:pt x="152" y="50"/>
                    <a:pt x="125" y="23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586316" y="1480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651533" y="1545284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716751" y="1610501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1"/>
                  </a:moveTo>
                  <a:cubicBezTo>
                    <a:pt x="37" y="1"/>
                    <a:pt x="1" y="30"/>
                    <a:pt x="1" y="73"/>
                  </a:cubicBezTo>
                  <a:cubicBezTo>
                    <a:pt x="1" y="117"/>
                    <a:pt x="37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782106" y="1675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847324" y="174093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462099" y="147398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0"/>
                  </a:moveTo>
                  <a:cubicBezTo>
                    <a:pt x="37" y="0"/>
                    <a:pt x="1" y="29"/>
                    <a:pt x="1" y="73"/>
                  </a:cubicBezTo>
                  <a:cubicBezTo>
                    <a:pt x="1" y="116"/>
                    <a:pt x="37" y="145"/>
                    <a:pt x="74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527455" y="1539204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0" y="144"/>
                    <a:pt x="108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8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592672" y="1604422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657889" y="1669501"/>
              <a:ext cx="20864" cy="20173"/>
            </a:xfrm>
            <a:custGeom>
              <a:avLst/>
              <a:gdLst/>
              <a:ahLst/>
              <a:cxnLst/>
              <a:rect l="l" t="t" r="r" b="b"/>
              <a:pathLst>
                <a:path w="151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1" y="96"/>
                    <a:pt x="151" y="50"/>
                    <a:pt x="123" y="23"/>
                  </a:cubicBezTo>
                  <a:cubicBezTo>
                    <a:pt x="109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722969" y="1734718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2" y="97"/>
                    <a:pt x="152" y="50"/>
                    <a:pt x="123" y="23"/>
                  </a:cubicBezTo>
                  <a:cubicBezTo>
                    <a:pt x="108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788186" y="179993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10" y="139"/>
                    <a:pt x="125" y="125"/>
                  </a:cubicBezTo>
                  <a:cubicBezTo>
                    <a:pt x="152" y="96"/>
                    <a:pt x="152" y="50"/>
                    <a:pt x="125" y="22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403238" y="1532848"/>
              <a:ext cx="20864" cy="20311"/>
            </a:xfrm>
            <a:custGeom>
              <a:avLst/>
              <a:gdLst/>
              <a:ahLst/>
              <a:cxnLst/>
              <a:rect l="l" t="t" r="r" b="b"/>
              <a:pathLst>
                <a:path w="151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1" y="96"/>
                    <a:pt x="151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468317" y="159806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4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533534" y="1663283"/>
              <a:ext cx="20035" cy="20173"/>
            </a:xfrm>
            <a:custGeom>
              <a:avLst/>
              <a:gdLst/>
              <a:ahLst/>
              <a:cxnLst/>
              <a:rect l="l" t="t" r="r" b="b"/>
              <a:pathLst>
                <a:path w="145" h="146" extrusionOk="0">
                  <a:moveTo>
                    <a:pt x="73" y="1"/>
                  </a:moveTo>
                  <a:cubicBezTo>
                    <a:pt x="33" y="1"/>
                    <a:pt x="0" y="33"/>
                    <a:pt x="0" y="74"/>
                  </a:cubicBezTo>
                  <a:cubicBezTo>
                    <a:pt x="0" y="113"/>
                    <a:pt x="33" y="145"/>
                    <a:pt x="73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598752" y="172863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5"/>
                    <a:pt x="73" y="145"/>
                  </a:cubicBezTo>
                  <a:cubicBezTo>
                    <a:pt x="91" y="145"/>
                    <a:pt x="110" y="139"/>
                    <a:pt x="125" y="124"/>
                  </a:cubicBezTo>
                  <a:cubicBezTo>
                    <a:pt x="152" y="96"/>
                    <a:pt x="152" y="50"/>
                    <a:pt x="125" y="21"/>
                  </a:cubicBezTo>
                  <a:cubicBezTo>
                    <a:pt x="110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663969" y="1793856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2" y="96"/>
                    <a:pt x="152" y="49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729186" y="1859073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4" y="0"/>
                  </a:moveTo>
                  <a:cubicBezTo>
                    <a:pt x="33" y="0"/>
                    <a:pt x="1" y="32"/>
                    <a:pt x="1" y="73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3"/>
                  </a:cubicBezTo>
                  <a:cubicBezTo>
                    <a:pt x="145" y="32"/>
                    <a:pt x="113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344100" y="1591986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1"/>
                  </a:moveTo>
                  <a:cubicBezTo>
                    <a:pt x="36" y="1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409317" y="1657203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2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4" y="124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474535" y="1722421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3" y="145"/>
                    <a:pt x="145" y="113"/>
                    <a:pt x="145" y="72"/>
                  </a:cubicBezTo>
                  <a:cubicBezTo>
                    <a:pt x="145" y="33"/>
                    <a:pt x="113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539752" y="1787500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4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604969" y="185299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6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670187" y="1918211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3" y="0"/>
                  </a:moveTo>
                  <a:cubicBezTo>
                    <a:pt x="33" y="0"/>
                    <a:pt x="1" y="32"/>
                    <a:pt x="1" y="72"/>
                  </a:cubicBezTo>
                  <a:cubicBezTo>
                    <a:pt x="1" y="111"/>
                    <a:pt x="33" y="145"/>
                    <a:pt x="73" y="145"/>
                  </a:cubicBezTo>
                  <a:cubicBezTo>
                    <a:pt x="113" y="145"/>
                    <a:pt x="146" y="111"/>
                    <a:pt x="146" y="72"/>
                  </a:cubicBezTo>
                  <a:cubicBezTo>
                    <a:pt x="146" y="32"/>
                    <a:pt x="113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" name="Google Shape;640;p31"/>
          <p:cNvGrpSpPr/>
          <p:nvPr/>
        </p:nvGrpSpPr>
        <p:grpSpPr>
          <a:xfrm>
            <a:off x="450425" y="3985400"/>
            <a:ext cx="264675" cy="222000"/>
            <a:chOff x="1858425" y="4612725"/>
            <a:chExt cx="264675" cy="222000"/>
          </a:xfrm>
        </p:grpSpPr>
        <p:cxnSp>
          <p:nvCxnSpPr>
            <p:cNvPr id="641" name="Google Shape;641;p3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3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3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3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0188656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dk1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2"/>
          <p:cNvSpPr txBox="1">
            <a:spLocks noGrp="1"/>
          </p:cNvSpPr>
          <p:nvPr>
            <p:ph type="subTitle" idx="1"/>
          </p:nvPr>
        </p:nvSpPr>
        <p:spPr>
          <a:xfrm>
            <a:off x="1183247" y="343568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7" name="Google Shape;647;p32"/>
          <p:cNvSpPr txBox="1">
            <a:spLocks noGrp="1"/>
          </p:cNvSpPr>
          <p:nvPr>
            <p:ph type="subTitle" idx="2"/>
          </p:nvPr>
        </p:nvSpPr>
        <p:spPr>
          <a:xfrm>
            <a:off x="3516631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8" name="Google Shape;648;p32"/>
          <p:cNvSpPr txBox="1">
            <a:spLocks noGrp="1"/>
          </p:cNvSpPr>
          <p:nvPr>
            <p:ph type="subTitle" idx="3"/>
          </p:nvPr>
        </p:nvSpPr>
        <p:spPr>
          <a:xfrm>
            <a:off x="5857775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9" name="Google Shape;649;p32"/>
          <p:cNvSpPr txBox="1">
            <a:spLocks noGrp="1"/>
          </p:cNvSpPr>
          <p:nvPr>
            <p:ph type="subTitle" idx="4"/>
          </p:nvPr>
        </p:nvSpPr>
        <p:spPr>
          <a:xfrm>
            <a:off x="1320347" y="3047835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0" name="Google Shape;650;p32"/>
          <p:cNvSpPr txBox="1">
            <a:spLocks noGrp="1"/>
          </p:cNvSpPr>
          <p:nvPr>
            <p:ph type="subTitle" idx="5"/>
          </p:nvPr>
        </p:nvSpPr>
        <p:spPr>
          <a:xfrm>
            <a:off x="3653731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1" name="Google Shape;651;p32"/>
          <p:cNvSpPr txBox="1">
            <a:spLocks noGrp="1"/>
          </p:cNvSpPr>
          <p:nvPr>
            <p:ph type="subTitle" idx="6"/>
          </p:nvPr>
        </p:nvSpPr>
        <p:spPr>
          <a:xfrm>
            <a:off x="5994875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2" name="Google Shape;652;p32"/>
          <p:cNvSpPr txBox="1">
            <a:spLocks noGrp="1"/>
          </p:cNvSpPr>
          <p:nvPr>
            <p:ph type="subTitle" idx="7"/>
          </p:nvPr>
        </p:nvSpPr>
        <p:spPr>
          <a:xfrm>
            <a:off x="1183247" y="187210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3" name="Google Shape;653;p32"/>
          <p:cNvSpPr txBox="1">
            <a:spLocks noGrp="1"/>
          </p:cNvSpPr>
          <p:nvPr>
            <p:ph type="subTitle" idx="8"/>
          </p:nvPr>
        </p:nvSpPr>
        <p:spPr>
          <a:xfrm>
            <a:off x="3516631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4" name="Google Shape;654;p32"/>
          <p:cNvSpPr txBox="1">
            <a:spLocks noGrp="1"/>
          </p:cNvSpPr>
          <p:nvPr>
            <p:ph type="subTitle" idx="9"/>
          </p:nvPr>
        </p:nvSpPr>
        <p:spPr>
          <a:xfrm>
            <a:off x="5857775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5" name="Google Shape;655;p32"/>
          <p:cNvSpPr txBox="1">
            <a:spLocks noGrp="1"/>
          </p:cNvSpPr>
          <p:nvPr>
            <p:ph type="subTitle" idx="13"/>
          </p:nvPr>
        </p:nvSpPr>
        <p:spPr>
          <a:xfrm>
            <a:off x="1320347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6" name="Google Shape;656;p32"/>
          <p:cNvSpPr txBox="1">
            <a:spLocks noGrp="1"/>
          </p:cNvSpPr>
          <p:nvPr>
            <p:ph type="subTitle" idx="14"/>
          </p:nvPr>
        </p:nvSpPr>
        <p:spPr>
          <a:xfrm>
            <a:off x="3653731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7" name="Google Shape;657;p32"/>
          <p:cNvSpPr txBox="1">
            <a:spLocks noGrp="1"/>
          </p:cNvSpPr>
          <p:nvPr>
            <p:ph type="subTitle" idx="15"/>
          </p:nvPr>
        </p:nvSpPr>
        <p:spPr>
          <a:xfrm>
            <a:off x="5994875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8" name="Google Shape;658;p32"/>
          <p:cNvSpPr txBox="1">
            <a:spLocks noGrp="1"/>
          </p:cNvSpPr>
          <p:nvPr>
            <p:ph type="title"/>
          </p:nvPr>
        </p:nvSpPr>
        <p:spPr>
          <a:xfrm>
            <a:off x="719990" y="4416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32"/>
          <p:cNvSpPr/>
          <p:nvPr/>
        </p:nvSpPr>
        <p:spPr>
          <a:xfrm rot="-828697" flipH="1">
            <a:off x="-4318790" y="2693242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" name="Google Shape;660;p32"/>
          <p:cNvGrpSpPr/>
          <p:nvPr/>
        </p:nvGrpSpPr>
        <p:grpSpPr>
          <a:xfrm>
            <a:off x="7971920" y="413984"/>
            <a:ext cx="442959" cy="147424"/>
            <a:chOff x="7749438" y="2914107"/>
            <a:chExt cx="268818" cy="89462"/>
          </a:xfrm>
        </p:grpSpPr>
        <p:sp>
          <p:nvSpPr>
            <p:cNvPr id="661" name="Google Shape;661;p3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Google Shape;665;p32"/>
          <p:cNvGrpSpPr/>
          <p:nvPr/>
        </p:nvGrpSpPr>
        <p:grpSpPr>
          <a:xfrm>
            <a:off x="455325" y="4608500"/>
            <a:ext cx="264675" cy="222000"/>
            <a:chOff x="1858425" y="4612725"/>
            <a:chExt cx="264675" cy="222000"/>
          </a:xfrm>
        </p:grpSpPr>
        <p:cxnSp>
          <p:nvCxnSpPr>
            <p:cNvPr id="666" name="Google Shape;666;p3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3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3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3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57020192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dk1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3"/>
          <p:cNvSpPr txBox="1">
            <a:spLocks noGrp="1"/>
          </p:cNvSpPr>
          <p:nvPr>
            <p:ph type="subTitle" idx="1"/>
          </p:nvPr>
        </p:nvSpPr>
        <p:spPr>
          <a:xfrm>
            <a:off x="715100" y="1929225"/>
            <a:ext cx="30711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72" name="Google Shape;672;p33"/>
          <p:cNvSpPr txBox="1">
            <a:spLocks noGrp="1"/>
          </p:cNvSpPr>
          <p:nvPr>
            <p:ph type="subTitle" idx="2"/>
          </p:nvPr>
        </p:nvSpPr>
        <p:spPr>
          <a:xfrm>
            <a:off x="715100" y="3272888"/>
            <a:ext cx="3071100" cy="61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3"/>
          <p:cNvSpPr txBox="1">
            <a:spLocks noGrp="1"/>
          </p:cNvSpPr>
          <p:nvPr>
            <p:ph type="title" hasCustomPrompt="1"/>
          </p:nvPr>
        </p:nvSpPr>
        <p:spPr>
          <a:xfrm>
            <a:off x="715100" y="1370025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4" name="Google Shape;674;p3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708863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5" name="Google Shape;675;p33"/>
          <p:cNvSpPr txBox="1">
            <a:spLocks noGrp="1"/>
          </p:cNvSpPr>
          <p:nvPr>
            <p:ph type="title" idx="4"/>
          </p:nvPr>
        </p:nvSpPr>
        <p:spPr>
          <a:xfrm>
            <a:off x="715100" y="43860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3"/>
          <p:cNvSpPr/>
          <p:nvPr/>
        </p:nvSpPr>
        <p:spPr>
          <a:xfrm rot="-3159936" flipH="1">
            <a:off x="3281879" y="964660"/>
            <a:ext cx="11932808" cy="605875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33"/>
          <p:cNvSpPr/>
          <p:nvPr/>
        </p:nvSpPr>
        <p:spPr>
          <a:xfrm rot="-3159936" flipH="1">
            <a:off x="3852373" y="1584015"/>
            <a:ext cx="11932808" cy="605875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33"/>
          <p:cNvSpPr/>
          <p:nvPr/>
        </p:nvSpPr>
        <p:spPr>
          <a:xfrm>
            <a:off x="8508775" y="33052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679" name="Google Shape;679;p33"/>
          <p:cNvGrpSpPr/>
          <p:nvPr/>
        </p:nvGrpSpPr>
        <p:grpSpPr>
          <a:xfrm rot="5400000">
            <a:off x="493620" y="4539671"/>
            <a:ext cx="442959" cy="147424"/>
            <a:chOff x="7749438" y="2914107"/>
            <a:chExt cx="268818" cy="89462"/>
          </a:xfrm>
        </p:grpSpPr>
        <p:sp>
          <p:nvSpPr>
            <p:cNvPr id="680" name="Google Shape;680;p3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2197994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dk1"/>
        </a:solidFill>
        <a:effectLst/>
      </p:bgPr>
    </p:bg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4"/>
          <p:cNvSpPr txBox="1">
            <a:spLocks noGrp="1"/>
          </p:cNvSpPr>
          <p:nvPr>
            <p:ph type="ctrTitle"/>
          </p:nvPr>
        </p:nvSpPr>
        <p:spPr>
          <a:xfrm>
            <a:off x="914400" y="804025"/>
            <a:ext cx="3651600" cy="9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86" name="Google Shape;686;p34"/>
          <p:cNvSpPr txBox="1">
            <a:spLocks noGrp="1"/>
          </p:cNvSpPr>
          <p:nvPr>
            <p:ph type="subTitle" idx="1"/>
          </p:nvPr>
        </p:nvSpPr>
        <p:spPr>
          <a:xfrm>
            <a:off x="914400" y="1727425"/>
            <a:ext cx="36516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88" name="Google Shape;688;p34"/>
          <p:cNvSpPr/>
          <p:nvPr/>
        </p:nvSpPr>
        <p:spPr>
          <a:xfrm flipH="1">
            <a:off x="-2162701" y="246487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4"/>
          <p:cNvSpPr/>
          <p:nvPr/>
        </p:nvSpPr>
        <p:spPr>
          <a:xfrm rot="-9754832">
            <a:off x="-275671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0" name="Google Shape;690;p34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91" name="Google Shape;691;p34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4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4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76010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rgbClr val="191919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1253745" y="3501234"/>
            <a:ext cx="442959" cy="147424"/>
            <a:chOff x="7749438" y="2914107"/>
            <a:chExt cx="268818" cy="89462"/>
          </a:xfrm>
        </p:grpSpPr>
        <p:sp>
          <p:nvSpPr>
            <p:cNvPr id="697" name="Google Shape;697;p3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35"/>
          <p:cNvSpPr/>
          <p:nvPr/>
        </p:nvSpPr>
        <p:spPr>
          <a:xfrm rot="10800000">
            <a:off x="-1634451" y="-5023728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5"/>
          <p:cNvSpPr/>
          <p:nvPr/>
        </p:nvSpPr>
        <p:spPr>
          <a:xfrm rot="-1045168" flipH="1">
            <a:off x="-2228466" y="2461181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3" name="Google Shape;703;p35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704" name="Google Shape;704;p3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3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3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3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solidFill>
          <a:srgbClr val="191919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1253745" y="3501234"/>
            <a:ext cx="442959" cy="147424"/>
            <a:chOff x="7749438" y="2914107"/>
            <a:chExt cx="268818" cy="89462"/>
          </a:xfrm>
        </p:grpSpPr>
        <p:sp>
          <p:nvSpPr>
            <p:cNvPr id="697" name="Google Shape;697;p3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35"/>
          <p:cNvSpPr/>
          <p:nvPr/>
        </p:nvSpPr>
        <p:spPr>
          <a:xfrm rot="10800000">
            <a:off x="-1634451" y="-5023728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5"/>
          <p:cNvSpPr/>
          <p:nvPr/>
        </p:nvSpPr>
        <p:spPr>
          <a:xfrm rot="-1045168" flipH="1">
            <a:off x="-2228466" y="2461181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3" name="Google Shape;703;p35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704" name="Google Shape;704;p3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3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3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3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3706460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rgbClr val="191919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6"/>
          <p:cNvSpPr/>
          <p:nvPr/>
        </p:nvSpPr>
        <p:spPr>
          <a:xfrm>
            <a:off x="-301212" y="21717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6"/>
          <p:cNvSpPr/>
          <p:nvPr/>
        </p:nvSpPr>
        <p:spPr>
          <a:xfrm rot="9754832" flipH="1">
            <a:off x="-895216" y="-33766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36"/>
          <p:cNvGrpSpPr/>
          <p:nvPr/>
        </p:nvGrpSpPr>
        <p:grpSpPr>
          <a:xfrm rot="5400000">
            <a:off x="-734210" y="3491846"/>
            <a:ext cx="2148655" cy="84630"/>
            <a:chOff x="1593183" y="4904561"/>
            <a:chExt cx="3994524" cy="157335"/>
          </a:xfrm>
        </p:grpSpPr>
        <p:sp>
          <p:nvSpPr>
            <p:cNvPr id="712" name="Google Shape;712;p36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36"/>
          <p:cNvGrpSpPr/>
          <p:nvPr/>
        </p:nvGrpSpPr>
        <p:grpSpPr>
          <a:xfrm rot="5400000">
            <a:off x="8207420" y="1420609"/>
            <a:ext cx="442959" cy="147424"/>
            <a:chOff x="7749438" y="2914107"/>
            <a:chExt cx="268818" cy="89462"/>
          </a:xfrm>
        </p:grpSpPr>
        <p:sp>
          <p:nvSpPr>
            <p:cNvPr id="721" name="Google Shape;721;p3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096466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26425" y="1317325"/>
            <a:ext cx="4087800" cy="16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26425" y="3090600"/>
            <a:ext cx="29664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14;p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15;p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" name="Google Shape;16;p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63218141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948600" y="1893800"/>
            <a:ext cx="3936300" cy="14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948600" y="3392900"/>
            <a:ext cx="3652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4" name="Google Shape;24;p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Google Shape;25;p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26;p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7" name="Google Shape;27;p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1213724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188900"/>
            <a:ext cx="7704000" cy="33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AutoNum type="arabicPeriod"/>
              <a:defRPr sz="10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33" name="Google Shape;33;p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" name="Google Shape;34;p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" name="Google Shape;35;p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" name="Google Shape;36;p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7" name="Google Shape;37;p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72330706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720000" y="1188900"/>
            <a:ext cx="38031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4620900" y="1188900"/>
            <a:ext cx="38031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1"/>
          </p:nvPr>
        </p:nvSpPr>
        <p:spPr>
          <a:xfrm>
            <a:off x="1149300" y="2465950"/>
            <a:ext cx="29445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2"/>
          </p:nvPr>
        </p:nvSpPr>
        <p:spPr>
          <a:xfrm>
            <a:off x="5126400" y="2558050"/>
            <a:ext cx="2944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3"/>
          </p:nvPr>
        </p:nvSpPr>
        <p:spPr>
          <a:xfrm>
            <a:off x="1149300" y="2927650"/>
            <a:ext cx="29445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4"/>
          </p:nvPr>
        </p:nvSpPr>
        <p:spPr>
          <a:xfrm>
            <a:off x="5050200" y="2927650"/>
            <a:ext cx="29445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48" name="Google Shape;48;p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" name="Google Shape;49;p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51" name="Google Shape;51;p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" name="Google Shape;52;p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17166437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20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6" name="Google Shape;56;p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57" name="Google Shape;57;p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8" name="Google Shape;58;p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" name="Google Shape;59;p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60" name="Google Shape;60;p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" name="Google Shape;61;p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29472228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1056600" y="1598400"/>
            <a:ext cx="3492000" cy="25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1400"/>
            </a:lvl1pPr>
            <a:lvl2pPr marL="914400" lvl="1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marL="1371600" lvl="2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marL="1828800" lvl="3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marL="3200400" lvl="6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marL="3657600" lvl="7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marL="4114800" lvl="8" indent="-266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grpSp>
        <p:nvGrpSpPr>
          <p:cNvPr id="66" name="Google Shape;66;p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67" name="Google Shape;67;p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8" name="Google Shape;68;p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" name="Google Shape;69;p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70" name="Google Shape;70;p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" name="Google Shape;71;p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3930008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948600" y="1214800"/>
            <a:ext cx="5883600" cy="27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76" name="Google Shape;76;p8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" name="Google Shape;77;p8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" name="Google Shape;78;p8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79" name="Google Shape;79;p8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" name="Google Shape;80;p8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35577563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4437900" y="1321100"/>
            <a:ext cx="3617700" cy="7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ubTitle" idx="1"/>
          </p:nvPr>
        </p:nvSpPr>
        <p:spPr>
          <a:xfrm>
            <a:off x="4437900" y="2183600"/>
            <a:ext cx="3617700" cy="15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5" name="Google Shape;85;p9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86" name="Google Shape;86;p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7" name="Google Shape;87;p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89" name="Google Shape;89;p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" name="Google Shape;90;p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368156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rgbClr val="191919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6"/>
          <p:cNvSpPr/>
          <p:nvPr/>
        </p:nvSpPr>
        <p:spPr>
          <a:xfrm>
            <a:off x="-301212" y="21717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6"/>
          <p:cNvSpPr/>
          <p:nvPr/>
        </p:nvSpPr>
        <p:spPr>
          <a:xfrm rot="9754832" flipH="1">
            <a:off x="-895216" y="-33766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36"/>
          <p:cNvGrpSpPr/>
          <p:nvPr/>
        </p:nvGrpSpPr>
        <p:grpSpPr>
          <a:xfrm rot="5400000">
            <a:off x="-734210" y="3491846"/>
            <a:ext cx="2148655" cy="84630"/>
            <a:chOff x="1593183" y="4904561"/>
            <a:chExt cx="3994524" cy="157335"/>
          </a:xfrm>
        </p:grpSpPr>
        <p:sp>
          <p:nvSpPr>
            <p:cNvPr id="712" name="Google Shape;712;p36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36"/>
          <p:cNvGrpSpPr/>
          <p:nvPr/>
        </p:nvGrpSpPr>
        <p:grpSpPr>
          <a:xfrm rot="5400000">
            <a:off x="8207420" y="1420609"/>
            <a:ext cx="442959" cy="147424"/>
            <a:chOff x="7749438" y="2914107"/>
            <a:chExt cx="268818" cy="89462"/>
          </a:xfrm>
        </p:grpSpPr>
        <p:sp>
          <p:nvSpPr>
            <p:cNvPr id="721" name="Google Shape;721;p3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title"/>
          </p:nvPr>
        </p:nvSpPr>
        <p:spPr>
          <a:xfrm>
            <a:off x="1342450" y="1242525"/>
            <a:ext cx="2920800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3" name="Google Shape;93;p1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94" name="Google Shape;94;p1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5" name="Google Shape;95;p1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" name="Google Shape;96;p1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97" name="Google Shape;97;p1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" name="Google Shape;98;p1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28851412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title" hasCustomPrompt="1"/>
          </p:nvPr>
        </p:nvSpPr>
        <p:spPr>
          <a:xfrm>
            <a:off x="1728163" y="1390038"/>
            <a:ext cx="5382000" cy="14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2" name="Google Shape;102;p11"/>
          <p:cNvSpPr txBox="1">
            <a:spLocks noGrp="1"/>
          </p:cNvSpPr>
          <p:nvPr>
            <p:ph type="subTitle" idx="1"/>
          </p:nvPr>
        </p:nvSpPr>
        <p:spPr>
          <a:xfrm>
            <a:off x="2959222" y="2998425"/>
            <a:ext cx="29199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03" name="Google Shape;103;p11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04" name="Google Shape;104;p1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1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" name="Google Shape;106;p1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07" name="Google Shape;107;p1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" name="Google Shape;108;p1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82730182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51821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/>
          </p:nvPr>
        </p:nvSpPr>
        <p:spPr>
          <a:xfrm>
            <a:off x="213862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2" hasCustomPrompt="1"/>
          </p:nvPr>
        </p:nvSpPr>
        <p:spPr>
          <a:xfrm>
            <a:off x="123562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"/>
          </p:nvPr>
        </p:nvSpPr>
        <p:spPr>
          <a:xfrm>
            <a:off x="2138625" y="2033600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3"/>
          </p:nvPr>
        </p:nvSpPr>
        <p:spPr>
          <a:xfrm>
            <a:off x="557197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4" hasCustomPrompt="1"/>
          </p:nvPr>
        </p:nvSpPr>
        <p:spPr>
          <a:xfrm>
            <a:off x="473557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5"/>
          </p:nvPr>
        </p:nvSpPr>
        <p:spPr>
          <a:xfrm>
            <a:off x="5571975" y="2033600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6"/>
          </p:nvPr>
        </p:nvSpPr>
        <p:spPr>
          <a:xfrm>
            <a:off x="213862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7" hasCustomPrompt="1"/>
          </p:nvPr>
        </p:nvSpPr>
        <p:spPr>
          <a:xfrm>
            <a:off x="123562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8"/>
          </p:nvPr>
        </p:nvSpPr>
        <p:spPr>
          <a:xfrm>
            <a:off x="2138625" y="3580313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9"/>
          </p:nvPr>
        </p:nvSpPr>
        <p:spPr>
          <a:xfrm>
            <a:off x="557197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13" hasCustomPrompt="1"/>
          </p:nvPr>
        </p:nvSpPr>
        <p:spPr>
          <a:xfrm>
            <a:off x="473557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4"/>
          </p:nvPr>
        </p:nvSpPr>
        <p:spPr>
          <a:xfrm>
            <a:off x="5571975" y="3580313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25" name="Google Shape;125;p1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26" name="Google Shape;126;p1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7" name="Google Shape;127;p1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" name="Google Shape;128;p1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29" name="Google Shape;129;p1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" name="Google Shape;130;p1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28526501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4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4"/>
          <p:cNvSpPr txBox="1">
            <a:spLocks noGrp="1"/>
          </p:cNvSpPr>
          <p:nvPr>
            <p:ph type="title"/>
          </p:nvPr>
        </p:nvSpPr>
        <p:spPr>
          <a:xfrm>
            <a:off x="2143500" y="3457200"/>
            <a:ext cx="4857000" cy="4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subTitle" idx="1"/>
          </p:nvPr>
        </p:nvSpPr>
        <p:spPr>
          <a:xfrm>
            <a:off x="2143500" y="1743588"/>
            <a:ext cx="4857000" cy="17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135" name="Google Shape;135;p1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36" name="Google Shape;136;p1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7" name="Google Shape;137;p1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" name="Google Shape;138;p1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39" name="Google Shape;139;p1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" name="Google Shape;140;p1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9908739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/>
          <p:nvPr/>
        </p:nvSpPr>
        <p:spPr>
          <a:xfrm>
            <a:off x="720000" y="558650"/>
            <a:ext cx="7704000" cy="40410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5"/>
          <p:cNvSpPr txBox="1">
            <a:spLocks noGrp="1"/>
          </p:cNvSpPr>
          <p:nvPr>
            <p:ph type="subTitle" idx="1"/>
          </p:nvPr>
        </p:nvSpPr>
        <p:spPr>
          <a:xfrm>
            <a:off x="1308288" y="3356450"/>
            <a:ext cx="3601500" cy="10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title"/>
          </p:nvPr>
        </p:nvSpPr>
        <p:spPr>
          <a:xfrm>
            <a:off x="1308288" y="768350"/>
            <a:ext cx="3601500" cy="25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45" name="Google Shape;145;p1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46" name="Google Shape;146;p1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" name="Google Shape;147;p1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" name="Google Shape;148;p1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49" name="Google Shape;149;p1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" name="Google Shape;150;p1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5895877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/>
          <p:nvPr/>
        </p:nvSpPr>
        <p:spPr>
          <a:xfrm>
            <a:off x="720000" y="551250"/>
            <a:ext cx="7704000" cy="40410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subTitle" idx="1"/>
          </p:nvPr>
        </p:nvSpPr>
        <p:spPr>
          <a:xfrm>
            <a:off x="4512026" y="2815650"/>
            <a:ext cx="3792000" cy="10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title"/>
          </p:nvPr>
        </p:nvSpPr>
        <p:spPr>
          <a:xfrm>
            <a:off x="4512025" y="1294325"/>
            <a:ext cx="3792000" cy="15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55" name="Google Shape;155;p1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56" name="Google Shape;156;p1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7" name="Google Shape;157;p1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8" name="Google Shape;158;p1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59" name="Google Shape;159;p1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" name="Google Shape;160;p1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18874984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1"/>
          </p:nvPr>
        </p:nvSpPr>
        <p:spPr>
          <a:xfrm>
            <a:off x="2450700" y="2569350"/>
            <a:ext cx="4242600" cy="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title"/>
          </p:nvPr>
        </p:nvSpPr>
        <p:spPr>
          <a:xfrm>
            <a:off x="1796250" y="1266475"/>
            <a:ext cx="5551500" cy="13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66" name="Google Shape;166;p1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" name="Google Shape;167;p1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8" name="Google Shape;168;p1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9" name="Google Shape;169;p1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0" name="Google Shape;170;p1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00581354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subTitle" idx="1"/>
          </p:nvPr>
        </p:nvSpPr>
        <p:spPr>
          <a:xfrm>
            <a:off x="720000" y="1265088"/>
            <a:ext cx="49662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74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subTitle" idx="2"/>
          </p:nvPr>
        </p:nvSpPr>
        <p:spPr>
          <a:xfrm>
            <a:off x="720000" y="2080940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subTitle" idx="3"/>
          </p:nvPr>
        </p:nvSpPr>
        <p:spPr>
          <a:xfrm>
            <a:off x="719975" y="2497429"/>
            <a:ext cx="49662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720000" y="3379388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719963" y="3795862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5686250" y="2080938"/>
            <a:ext cx="27381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subTitle" idx="7"/>
          </p:nvPr>
        </p:nvSpPr>
        <p:spPr>
          <a:xfrm>
            <a:off x="5686200" y="2497412"/>
            <a:ext cx="27381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81" name="Google Shape;181;p18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82" name="Google Shape;182;p18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3" name="Google Shape;183;p18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" name="Google Shape;184;p18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85" name="Google Shape;185;p18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" name="Google Shape;186;p18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79586695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subTitle" idx="1"/>
          </p:nvPr>
        </p:nvSpPr>
        <p:spPr>
          <a:xfrm>
            <a:off x="720000" y="1265100"/>
            <a:ext cx="51471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74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subTitle" idx="2"/>
          </p:nvPr>
        </p:nvSpPr>
        <p:spPr>
          <a:xfrm>
            <a:off x="720000" y="2080940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ubTitle" idx="3"/>
          </p:nvPr>
        </p:nvSpPr>
        <p:spPr>
          <a:xfrm>
            <a:off x="719988" y="2497413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subTitle" idx="4"/>
          </p:nvPr>
        </p:nvSpPr>
        <p:spPr>
          <a:xfrm>
            <a:off x="720000" y="3379388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subTitle" idx="5"/>
          </p:nvPr>
        </p:nvSpPr>
        <p:spPr>
          <a:xfrm>
            <a:off x="719988" y="3795862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95" name="Google Shape;195;p19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96" name="Google Shape;196;p1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7" name="Google Shape;197;p1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8" name="Google Shape;198;p1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99" name="Google Shape;199;p1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" name="Google Shape;200;p1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268923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dk1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9"/>
          <p:cNvSpPr txBox="1">
            <a:spLocks noGrp="1"/>
          </p:cNvSpPr>
          <p:nvPr>
            <p:ph type="subTitle" idx="1"/>
          </p:nvPr>
        </p:nvSpPr>
        <p:spPr>
          <a:xfrm>
            <a:off x="1256025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38" name="Google Shape;538;p29"/>
          <p:cNvSpPr txBox="1">
            <a:spLocks noGrp="1"/>
          </p:cNvSpPr>
          <p:nvPr>
            <p:ph type="subTitle" idx="2"/>
          </p:nvPr>
        </p:nvSpPr>
        <p:spPr>
          <a:xfrm>
            <a:off x="3504013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39" name="Google Shape;539;p29"/>
          <p:cNvSpPr txBox="1">
            <a:spLocks noGrp="1"/>
          </p:cNvSpPr>
          <p:nvPr>
            <p:ph type="subTitle" idx="3"/>
          </p:nvPr>
        </p:nvSpPr>
        <p:spPr>
          <a:xfrm>
            <a:off x="5752000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540" name="Google Shape;540;p29"/>
          <p:cNvSpPr txBox="1">
            <a:spLocks noGrp="1"/>
          </p:cNvSpPr>
          <p:nvPr>
            <p:ph type="subTitle" idx="4"/>
          </p:nvPr>
        </p:nvSpPr>
        <p:spPr>
          <a:xfrm>
            <a:off x="14430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1" name="Google Shape;541;p29"/>
          <p:cNvSpPr txBox="1">
            <a:spLocks noGrp="1"/>
          </p:cNvSpPr>
          <p:nvPr>
            <p:ph type="subTitle" idx="5"/>
          </p:nvPr>
        </p:nvSpPr>
        <p:spPr>
          <a:xfrm>
            <a:off x="3671608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2" name="Google Shape;542;p29"/>
          <p:cNvSpPr txBox="1">
            <a:spLocks noGrp="1"/>
          </p:cNvSpPr>
          <p:nvPr>
            <p:ph type="subTitle" idx="6"/>
          </p:nvPr>
        </p:nvSpPr>
        <p:spPr>
          <a:xfrm>
            <a:off x="59575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3" name="Google Shape;543;p29"/>
          <p:cNvSpPr txBox="1">
            <a:spLocks noGrp="1"/>
          </p:cNvSpPr>
          <p:nvPr>
            <p:ph type="title"/>
          </p:nvPr>
        </p:nvSpPr>
        <p:spPr>
          <a:xfrm>
            <a:off x="715100" y="44529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544" name="Google Shape;544;p29"/>
          <p:cNvSpPr txBox="1">
            <a:spLocks noGrp="1"/>
          </p:cNvSpPr>
          <p:nvPr>
            <p:ph type="subTitle" idx="7"/>
          </p:nvPr>
        </p:nvSpPr>
        <p:spPr>
          <a:xfrm>
            <a:off x="131930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5" name="Google Shape;545;p29"/>
          <p:cNvSpPr txBox="1">
            <a:spLocks noGrp="1"/>
          </p:cNvSpPr>
          <p:nvPr>
            <p:ph type="subTitle" idx="8"/>
          </p:nvPr>
        </p:nvSpPr>
        <p:spPr>
          <a:xfrm>
            <a:off x="357965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6" name="Google Shape;546;p29"/>
          <p:cNvSpPr txBox="1">
            <a:spLocks noGrp="1"/>
          </p:cNvSpPr>
          <p:nvPr>
            <p:ph type="subTitle" idx="9"/>
          </p:nvPr>
        </p:nvSpPr>
        <p:spPr>
          <a:xfrm>
            <a:off x="5843175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547" name="Google Shape;547;p29"/>
          <p:cNvSpPr/>
          <p:nvPr/>
        </p:nvSpPr>
        <p:spPr>
          <a:xfrm>
            <a:off x="9264337" y="-314100"/>
            <a:ext cx="32063" cy="23513"/>
          </a:xfrm>
          <a:custGeom>
            <a:avLst/>
            <a:gdLst/>
            <a:ahLst/>
            <a:cxnLst/>
            <a:rect l="l" t="t" r="r" b="b"/>
            <a:pathLst>
              <a:path w="600" h="440" extrusionOk="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9157730" y="-307581"/>
            <a:ext cx="31795" cy="16993"/>
          </a:xfrm>
          <a:custGeom>
            <a:avLst/>
            <a:gdLst/>
            <a:ahLst/>
            <a:cxnLst/>
            <a:rect l="l" t="t" r="r" b="b"/>
            <a:pathLst>
              <a:path w="595" h="318" extrusionOk="0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9053368" y="-300741"/>
            <a:ext cx="28536" cy="10153"/>
          </a:xfrm>
          <a:custGeom>
            <a:avLst/>
            <a:gdLst/>
            <a:ahLst/>
            <a:cxnLst/>
            <a:rect l="l" t="t" r="r" b="b"/>
            <a:pathLst>
              <a:path w="534" h="190" extrusionOk="0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8953333" y="-293420"/>
            <a:ext cx="15443" cy="2832"/>
          </a:xfrm>
          <a:custGeom>
            <a:avLst/>
            <a:gdLst/>
            <a:ahLst/>
            <a:cxnLst/>
            <a:rect l="l" t="t" r="r" b="b"/>
            <a:pathLst>
              <a:path w="289" h="53" extrusionOk="0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7611740" y="279588"/>
            <a:ext cx="15871" cy="9405"/>
          </a:xfrm>
          <a:custGeom>
            <a:avLst/>
            <a:gdLst/>
            <a:ahLst/>
            <a:cxnLst/>
            <a:rect l="l" t="t" r="r" b="b"/>
            <a:pathLst>
              <a:path w="297" h="176" extrusionOk="0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52" name="Google Shape;552;p29"/>
          <p:cNvSpPr/>
          <p:nvPr/>
        </p:nvSpPr>
        <p:spPr>
          <a:xfrm rot="828697">
            <a:off x="-165890" y="262055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" name="Google Shape;553;p29"/>
          <p:cNvGrpSpPr/>
          <p:nvPr/>
        </p:nvGrpSpPr>
        <p:grpSpPr>
          <a:xfrm rot="5400000">
            <a:off x="7857592" y="1363421"/>
            <a:ext cx="2148655" cy="84630"/>
            <a:chOff x="1593183" y="4904561"/>
            <a:chExt cx="3994524" cy="157335"/>
          </a:xfrm>
        </p:grpSpPr>
        <p:sp>
          <p:nvSpPr>
            <p:cNvPr id="554" name="Google Shape;554;p29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9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9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9"/>
          <p:cNvGrpSpPr/>
          <p:nvPr/>
        </p:nvGrpSpPr>
        <p:grpSpPr>
          <a:xfrm rot="5400000">
            <a:off x="-53939" y="4039359"/>
            <a:ext cx="442959" cy="147424"/>
            <a:chOff x="7749438" y="2914107"/>
            <a:chExt cx="268818" cy="89462"/>
          </a:xfrm>
        </p:grpSpPr>
        <p:sp>
          <p:nvSpPr>
            <p:cNvPr id="563" name="Google Shape;563;p2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1325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>
            <a:spLocks noGrp="1"/>
          </p:cNvSpPr>
          <p:nvPr>
            <p:ph type="title"/>
          </p:nvPr>
        </p:nvSpPr>
        <p:spPr>
          <a:xfrm>
            <a:off x="891995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subTitle" idx="1"/>
          </p:nvPr>
        </p:nvSpPr>
        <p:spPr>
          <a:xfrm>
            <a:off x="891995" y="3023144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title" idx="2"/>
          </p:nvPr>
        </p:nvSpPr>
        <p:spPr>
          <a:xfrm>
            <a:off x="3483900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8" name="Google Shape;208;p20"/>
          <p:cNvSpPr txBox="1">
            <a:spLocks noGrp="1"/>
          </p:cNvSpPr>
          <p:nvPr>
            <p:ph type="subTitle" idx="3"/>
          </p:nvPr>
        </p:nvSpPr>
        <p:spPr>
          <a:xfrm>
            <a:off x="3483900" y="3023137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0"/>
          <p:cNvSpPr txBox="1">
            <a:spLocks noGrp="1"/>
          </p:cNvSpPr>
          <p:nvPr>
            <p:ph type="title" idx="4"/>
          </p:nvPr>
        </p:nvSpPr>
        <p:spPr>
          <a:xfrm>
            <a:off x="6071355" y="2553300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0" name="Google Shape;210;p20"/>
          <p:cNvSpPr txBox="1">
            <a:spLocks noGrp="1"/>
          </p:cNvSpPr>
          <p:nvPr>
            <p:ph type="subTitle" idx="5"/>
          </p:nvPr>
        </p:nvSpPr>
        <p:spPr>
          <a:xfrm>
            <a:off x="6071355" y="3023162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12" name="Google Shape;212;p2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13" name="Google Shape;213;p2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4" name="Google Shape;214;p2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5" name="Google Shape;215;p2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16" name="Google Shape;216;p2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" name="Google Shape;217;p2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03447088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1"/>
          <p:cNvSpPr txBox="1">
            <a:spLocks noGrp="1"/>
          </p:cNvSpPr>
          <p:nvPr>
            <p:ph type="title"/>
          </p:nvPr>
        </p:nvSpPr>
        <p:spPr>
          <a:xfrm>
            <a:off x="2027700" y="1671304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1" name="Google Shape;221;p21"/>
          <p:cNvSpPr txBox="1">
            <a:spLocks noGrp="1"/>
          </p:cNvSpPr>
          <p:nvPr>
            <p:ph type="subTitle" idx="1"/>
          </p:nvPr>
        </p:nvSpPr>
        <p:spPr>
          <a:xfrm>
            <a:off x="2027700" y="2044175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1"/>
          <p:cNvSpPr txBox="1">
            <a:spLocks noGrp="1"/>
          </p:cNvSpPr>
          <p:nvPr>
            <p:ph type="title" idx="2"/>
          </p:nvPr>
        </p:nvSpPr>
        <p:spPr>
          <a:xfrm>
            <a:off x="5546300" y="1654912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3"/>
          </p:nvPr>
        </p:nvSpPr>
        <p:spPr>
          <a:xfrm>
            <a:off x="5546300" y="2044175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title" idx="4"/>
          </p:nvPr>
        </p:nvSpPr>
        <p:spPr>
          <a:xfrm>
            <a:off x="2027700" y="3214335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5"/>
          </p:nvPr>
        </p:nvSpPr>
        <p:spPr>
          <a:xfrm>
            <a:off x="2027700" y="3614714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1"/>
          <p:cNvSpPr txBox="1">
            <a:spLocks noGrp="1"/>
          </p:cNvSpPr>
          <p:nvPr>
            <p:ph type="title" idx="6"/>
          </p:nvPr>
        </p:nvSpPr>
        <p:spPr>
          <a:xfrm>
            <a:off x="5546300" y="3214347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7" name="Google Shape;227;p21"/>
          <p:cNvSpPr txBox="1">
            <a:spLocks noGrp="1"/>
          </p:cNvSpPr>
          <p:nvPr>
            <p:ph type="subTitle" idx="7"/>
          </p:nvPr>
        </p:nvSpPr>
        <p:spPr>
          <a:xfrm>
            <a:off x="5546300" y="3614714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1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29" name="Google Shape;229;p21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30" name="Google Shape;230;p2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1" name="Google Shape;231;p2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2" name="Google Shape;232;p2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33" name="Google Shape;233;p2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" name="Google Shape;234;p2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10858112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title"/>
          </p:nvPr>
        </p:nvSpPr>
        <p:spPr>
          <a:xfrm>
            <a:off x="1257538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subTitle" idx="1"/>
          </p:nvPr>
        </p:nvSpPr>
        <p:spPr>
          <a:xfrm>
            <a:off x="1257513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title" idx="2"/>
          </p:nvPr>
        </p:nvSpPr>
        <p:spPr>
          <a:xfrm>
            <a:off x="3755775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subTitle" idx="3"/>
          </p:nvPr>
        </p:nvSpPr>
        <p:spPr>
          <a:xfrm>
            <a:off x="3755782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title" idx="4"/>
          </p:nvPr>
        </p:nvSpPr>
        <p:spPr>
          <a:xfrm>
            <a:off x="1257538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subTitle" idx="5"/>
          </p:nvPr>
        </p:nvSpPr>
        <p:spPr>
          <a:xfrm>
            <a:off x="1257513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2"/>
          <p:cNvSpPr txBox="1">
            <a:spLocks noGrp="1"/>
          </p:cNvSpPr>
          <p:nvPr>
            <p:ph type="title" idx="6"/>
          </p:nvPr>
        </p:nvSpPr>
        <p:spPr>
          <a:xfrm>
            <a:off x="3755775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4" name="Google Shape;244;p22"/>
          <p:cNvSpPr txBox="1">
            <a:spLocks noGrp="1"/>
          </p:cNvSpPr>
          <p:nvPr>
            <p:ph type="subTitle" idx="7"/>
          </p:nvPr>
        </p:nvSpPr>
        <p:spPr>
          <a:xfrm>
            <a:off x="3755741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2"/>
          <p:cNvSpPr txBox="1">
            <a:spLocks noGrp="1"/>
          </p:cNvSpPr>
          <p:nvPr>
            <p:ph type="title" idx="8"/>
          </p:nvPr>
        </p:nvSpPr>
        <p:spPr>
          <a:xfrm>
            <a:off x="6254050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subTitle" idx="9"/>
          </p:nvPr>
        </p:nvSpPr>
        <p:spPr>
          <a:xfrm>
            <a:off x="6254051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2"/>
          <p:cNvSpPr txBox="1">
            <a:spLocks noGrp="1"/>
          </p:cNvSpPr>
          <p:nvPr>
            <p:ph type="title" idx="13"/>
          </p:nvPr>
        </p:nvSpPr>
        <p:spPr>
          <a:xfrm>
            <a:off x="6254050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8" name="Google Shape;248;p22"/>
          <p:cNvSpPr txBox="1">
            <a:spLocks noGrp="1"/>
          </p:cNvSpPr>
          <p:nvPr>
            <p:ph type="subTitle" idx="14"/>
          </p:nvPr>
        </p:nvSpPr>
        <p:spPr>
          <a:xfrm>
            <a:off x="6254006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2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50" name="Google Shape;250;p2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51" name="Google Shape;251;p2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2" name="Google Shape;252;p2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3" name="Google Shape;253;p2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54" name="Google Shape;254;p2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5" name="Google Shape;255;p2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65607219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3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3"/>
          <p:cNvSpPr txBox="1">
            <a:spLocks noGrp="1"/>
          </p:cNvSpPr>
          <p:nvPr>
            <p:ph type="title" hasCustomPrompt="1"/>
          </p:nvPr>
        </p:nvSpPr>
        <p:spPr>
          <a:xfrm>
            <a:off x="1024800" y="976100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9" name="Google Shape;259;p23"/>
          <p:cNvSpPr txBox="1">
            <a:spLocks noGrp="1"/>
          </p:cNvSpPr>
          <p:nvPr>
            <p:ph type="subTitle" idx="1"/>
          </p:nvPr>
        </p:nvSpPr>
        <p:spPr>
          <a:xfrm>
            <a:off x="1024800" y="1627026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title" idx="2" hasCustomPrompt="1"/>
          </p:nvPr>
        </p:nvSpPr>
        <p:spPr>
          <a:xfrm>
            <a:off x="2138250" y="2114836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1" name="Google Shape;261;p23"/>
          <p:cNvSpPr txBox="1">
            <a:spLocks noGrp="1"/>
          </p:cNvSpPr>
          <p:nvPr>
            <p:ph type="subTitle" idx="3"/>
          </p:nvPr>
        </p:nvSpPr>
        <p:spPr>
          <a:xfrm>
            <a:off x="2138250" y="2765660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3"/>
          <p:cNvSpPr txBox="1">
            <a:spLocks noGrp="1"/>
          </p:cNvSpPr>
          <p:nvPr>
            <p:ph type="title" idx="4" hasCustomPrompt="1"/>
          </p:nvPr>
        </p:nvSpPr>
        <p:spPr>
          <a:xfrm>
            <a:off x="3251700" y="3278901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3" name="Google Shape;263;p23"/>
          <p:cNvSpPr txBox="1">
            <a:spLocks noGrp="1"/>
          </p:cNvSpPr>
          <p:nvPr>
            <p:ph type="subTitle" idx="5"/>
          </p:nvPr>
        </p:nvSpPr>
        <p:spPr>
          <a:xfrm>
            <a:off x="3251700" y="3929725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64" name="Google Shape;264;p2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65" name="Google Shape;265;p2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6" name="Google Shape;266;p2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7" name="Google Shape;267;p2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68" name="Google Shape;268;p2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269;p2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01805544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4"/>
          <p:cNvSpPr txBox="1">
            <a:spLocks noGrp="1"/>
          </p:cNvSpPr>
          <p:nvPr>
            <p:ph type="ctrTitle"/>
          </p:nvPr>
        </p:nvSpPr>
        <p:spPr>
          <a:xfrm>
            <a:off x="948600" y="947473"/>
            <a:ext cx="4284000" cy="8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3" name="Google Shape;273;p24"/>
          <p:cNvSpPr txBox="1">
            <a:spLocks noGrp="1"/>
          </p:cNvSpPr>
          <p:nvPr>
            <p:ph type="subTitle" idx="1"/>
          </p:nvPr>
        </p:nvSpPr>
        <p:spPr>
          <a:xfrm>
            <a:off x="948600" y="1806966"/>
            <a:ext cx="42939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4" name="Google Shape;274;p24"/>
          <p:cNvSpPr txBox="1">
            <a:spLocks noGrp="1"/>
          </p:cNvSpPr>
          <p:nvPr>
            <p:ph type="subTitle" idx="2"/>
          </p:nvPr>
        </p:nvSpPr>
        <p:spPr>
          <a:xfrm>
            <a:off x="948600" y="2264775"/>
            <a:ext cx="26988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5" name="Google Shape;275;p24"/>
          <p:cNvSpPr txBox="1"/>
          <p:nvPr/>
        </p:nvSpPr>
        <p:spPr>
          <a:xfrm>
            <a:off x="948600" y="3511225"/>
            <a:ext cx="6139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276" name="Google Shape;276;p2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77" name="Google Shape;277;p2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8" name="Google Shape;278;p2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9" name="Google Shape;279;p2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80" name="Google Shape;280;p2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1" name="Google Shape;281;p2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68970467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84" name="Google Shape;284;p2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285" name="Google Shape;285;p2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6" name="Google Shape;286;p2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87" name="Google Shape;287;p2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8" name="Google Shape;288;p2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89" name="Google Shape;289;p2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0" name="Google Shape;290;p2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91" name="Google Shape;291;p2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92" name="Google Shape;292;p2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4" name="Google Shape;294;p25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25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97" name="Google Shape;297;p2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8" name="Google Shape;298;p2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" name="Google Shape;299;p2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00" name="Google Shape;300;p2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1" name="Google Shape;301;p2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02" name="Google Shape;302;p2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03" name="Google Shape;303;p2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" name="Google Shape;304;p2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2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74011248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08" name="Google Shape;308;p26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09" name="Google Shape;309;p2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" name="Google Shape;310;p26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11" name="Google Shape;311;p2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2" name="Google Shape;312;p2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13" name="Google Shape;313;p2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4" name="Google Shape;314;p2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15" name="Google Shape;315;p2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16" name="Google Shape;316;p2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8" name="Google Shape;318;p26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19" name="Google Shape;319;p2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20" name="Google Shape;320;p2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1" name="Google Shape;321;p2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2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23" name="Google Shape;323;p2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2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25" name="Google Shape;325;p26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26" name="Google Shape;326;p2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2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2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3599106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31" name="Google Shape;331;p2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32" name="Google Shape;332;p2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3" name="Google Shape;333;p2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34" name="Google Shape;334;p2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5" name="Google Shape;335;p2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36" name="Google Shape;336;p2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7" name="Google Shape;337;p2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38" name="Google Shape;338;p2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39" name="Google Shape;339;p2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1" name="Google Shape;341;p27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" name="Google Shape;342;p2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4" name="Google Shape;344;p2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5" name="Google Shape;345;p2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6" name="Google Shape;346;p2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47" name="Google Shape;347;p2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8" name="Google Shape;348;p2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49" name="Google Shape;349;p2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50" name="Google Shape;350;p2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2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2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3" name="Google Shape;353;p27"/>
          <p:cNvGrpSpPr/>
          <p:nvPr/>
        </p:nvGrpSpPr>
        <p:grpSpPr>
          <a:xfrm>
            <a:off x="1028975" y="1070563"/>
            <a:ext cx="2136214" cy="3002387"/>
            <a:chOff x="5380450" y="1070563"/>
            <a:chExt cx="2136214" cy="3002387"/>
          </a:xfrm>
        </p:grpSpPr>
        <p:sp>
          <p:nvSpPr>
            <p:cNvPr id="354" name="Google Shape;354;p27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9" name="Google Shape;359;p27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360" name="Google Shape;360;p27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7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7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3" name="Google Shape;363;p27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364" name="Google Shape;364;p27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65;p27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27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7" name="Google Shape;367;p27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368" name="Google Shape;368;p27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9" name="Google Shape;369;p27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370" name="Google Shape;370;p27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27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2" name="Google Shape;372;p27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373" name="Google Shape;373;p27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7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FFF68E"/>
                  </a:gs>
                  <a:gs pos="100000">
                    <a:srgbClr val="FFD966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7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6" name="Google Shape;376;p27"/>
          <p:cNvGrpSpPr/>
          <p:nvPr/>
        </p:nvGrpSpPr>
        <p:grpSpPr>
          <a:xfrm>
            <a:off x="2282900" y="2966425"/>
            <a:ext cx="1710600" cy="263700"/>
            <a:chOff x="2282900" y="800475"/>
            <a:chExt cx="1710600" cy="263700"/>
          </a:xfrm>
        </p:grpSpPr>
        <p:sp>
          <p:nvSpPr>
            <p:cNvPr id="377" name="Google Shape;377;p27"/>
            <p:cNvSpPr/>
            <p:nvPr/>
          </p:nvSpPr>
          <p:spPr>
            <a:xfrm>
              <a:off x="2282900" y="800475"/>
              <a:ext cx="1710600" cy="263700"/>
            </a:xfrm>
            <a:prstGeom prst="roundRect">
              <a:avLst>
                <a:gd name="adj" fmla="val 28586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2375150" y="844350"/>
              <a:ext cx="177653" cy="175796"/>
            </a:xfrm>
            <a:custGeom>
              <a:avLst/>
              <a:gdLst/>
              <a:ahLst/>
              <a:cxnLst/>
              <a:rect l="l" t="t" r="r" b="b"/>
              <a:pathLst>
                <a:path w="8321" h="8234" extrusionOk="0">
                  <a:moveTo>
                    <a:pt x="3359" y="1750"/>
                  </a:moveTo>
                  <a:cubicBezTo>
                    <a:pt x="3774" y="1750"/>
                    <a:pt x="4188" y="1908"/>
                    <a:pt x="4501" y="2220"/>
                  </a:cubicBezTo>
                  <a:cubicBezTo>
                    <a:pt x="4808" y="2527"/>
                    <a:pt x="4976" y="2931"/>
                    <a:pt x="4976" y="3360"/>
                  </a:cubicBezTo>
                  <a:cubicBezTo>
                    <a:pt x="4976" y="3795"/>
                    <a:pt x="4808" y="4199"/>
                    <a:pt x="4501" y="4500"/>
                  </a:cubicBezTo>
                  <a:cubicBezTo>
                    <a:pt x="4188" y="4815"/>
                    <a:pt x="3775" y="4973"/>
                    <a:pt x="3362" y="4973"/>
                  </a:cubicBezTo>
                  <a:cubicBezTo>
                    <a:pt x="2948" y="4973"/>
                    <a:pt x="2534" y="4815"/>
                    <a:pt x="2219" y="4500"/>
                  </a:cubicBezTo>
                  <a:cubicBezTo>
                    <a:pt x="1917" y="4199"/>
                    <a:pt x="1749" y="3795"/>
                    <a:pt x="1749" y="3360"/>
                  </a:cubicBezTo>
                  <a:cubicBezTo>
                    <a:pt x="1749" y="2931"/>
                    <a:pt x="1917" y="2527"/>
                    <a:pt x="2219" y="2220"/>
                  </a:cubicBezTo>
                  <a:cubicBezTo>
                    <a:pt x="2537" y="1908"/>
                    <a:pt x="2946" y="1750"/>
                    <a:pt x="3359" y="1750"/>
                  </a:cubicBezTo>
                  <a:close/>
                  <a:moveTo>
                    <a:pt x="3362" y="1"/>
                  </a:moveTo>
                  <a:cubicBezTo>
                    <a:pt x="2501" y="1"/>
                    <a:pt x="1639" y="328"/>
                    <a:pt x="982" y="983"/>
                  </a:cubicBezTo>
                  <a:cubicBezTo>
                    <a:pt x="347" y="1621"/>
                    <a:pt x="0" y="2466"/>
                    <a:pt x="0" y="3360"/>
                  </a:cubicBezTo>
                  <a:cubicBezTo>
                    <a:pt x="0" y="4260"/>
                    <a:pt x="347" y="5104"/>
                    <a:pt x="982" y="5739"/>
                  </a:cubicBezTo>
                  <a:cubicBezTo>
                    <a:pt x="1641" y="6398"/>
                    <a:pt x="2500" y="6726"/>
                    <a:pt x="3359" y="6726"/>
                  </a:cubicBezTo>
                  <a:cubicBezTo>
                    <a:pt x="3937" y="6726"/>
                    <a:pt x="4510" y="6561"/>
                    <a:pt x="5027" y="6265"/>
                  </a:cubicBezTo>
                  <a:lnTo>
                    <a:pt x="6741" y="7979"/>
                  </a:lnTo>
                  <a:cubicBezTo>
                    <a:pt x="6914" y="8152"/>
                    <a:pt x="7139" y="8234"/>
                    <a:pt x="7359" y="8234"/>
                  </a:cubicBezTo>
                  <a:cubicBezTo>
                    <a:pt x="7584" y="8234"/>
                    <a:pt x="7808" y="8152"/>
                    <a:pt x="7978" y="7979"/>
                  </a:cubicBezTo>
                  <a:cubicBezTo>
                    <a:pt x="8320" y="7635"/>
                    <a:pt x="8320" y="7083"/>
                    <a:pt x="7978" y="6740"/>
                  </a:cubicBezTo>
                  <a:lnTo>
                    <a:pt x="6264" y="5033"/>
                  </a:lnTo>
                  <a:cubicBezTo>
                    <a:pt x="6556" y="4526"/>
                    <a:pt x="6725" y="3959"/>
                    <a:pt x="6725" y="3360"/>
                  </a:cubicBezTo>
                  <a:cubicBezTo>
                    <a:pt x="6725" y="2466"/>
                    <a:pt x="6377" y="1621"/>
                    <a:pt x="5738" y="983"/>
                  </a:cubicBezTo>
                  <a:cubicBezTo>
                    <a:pt x="5083" y="328"/>
                    <a:pt x="4223" y="1"/>
                    <a:pt x="3362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2663000" y="865783"/>
              <a:ext cx="1257000" cy="132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27"/>
          <p:cNvGrpSpPr/>
          <p:nvPr/>
        </p:nvGrpSpPr>
        <p:grpSpPr>
          <a:xfrm>
            <a:off x="2740505" y="1862116"/>
            <a:ext cx="795391" cy="626114"/>
            <a:chOff x="7760767" y="1176066"/>
            <a:chExt cx="795391" cy="626114"/>
          </a:xfrm>
        </p:grpSpPr>
        <p:sp>
          <p:nvSpPr>
            <p:cNvPr id="381" name="Google Shape;381;p27"/>
            <p:cNvSpPr/>
            <p:nvPr/>
          </p:nvSpPr>
          <p:spPr>
            <a:xfrm>
              <a:off x="7760767" y="1176066"/>
              <a:ext cx="795391" cy="626114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2" name="Google Shape;382;p27"/>
            <p:cNvGrpSpPr/>
            <p:nvPr/>
          </p:nvGrpSpPr>
          <p:grpSpPr>
            <a:xfrm>
              <a:off x="7815937" y="1292090"/>
              <a:ext cx="594430" cy="276787"/>
              <a:chOff x="7603656" y="1520706"/>
              <a:chExt cx="657046" cy="305943"/>
            </a:xfrm>
          </p:grpSpPr>
          <p:sp>
            <p:nvSpPr>
              <p:cNvPr id="383" name="Google Shape;383;p27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7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7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7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561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rgbClr val="191919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9896308" flipH="1">
            <a:off x="-738006" y="-3076956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9896308" flipH="1">
            <a:off x="-1116708" y="-34690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rot="2573094">
            <a:off x="-3304311" y="2346744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2" name="Google Shape;52;p3"/>
          <p:cNvSpPr/>
          <p:nvPr/>
        </p:nvSpPr>
        <p:spPr>
          <a:xfrm rot="2573094">
            <a:off x="-3339722" y="2658923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ctrTitle"/>
          </p:nvPr>
        </p:nvSpPr>
        <p:spPr>
          <a:xfrm flipH="1">
            <a:off x="927525" y="25911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 idx="2" hasCustomPrompt="1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56" name="Google Shape;56;p3"/>
          <p:cNvGrpSpPr/>
          <p:nvPr/>
        </p:nvGrpSpPr>
        <p:grpSpPr>
          <a:xfrm rot="-10390200">
            <a:off x="659748" y="1591113"/>
            <a:ext cx="382628" cy="285530"/>
            <a:chOff x="8730655" y="2307484"/>
            <a:chExt cx="275279" cy="205420"/>
          </a:xfrm>
        </p:grpSpPr>
        <p:sp>
          <p:nvSpPr>
            <p:cNvPr id="57" name="Google Shape;57;p3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3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0" name="Google Shape;60;p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12898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dk1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2"/>
          <p:cNvSpPr txBox="1">
            <a:spLocks noGrp="1"/>
          </p:cNvSpPr>
          <p:nvPr>
            <p:ph type="subTitle" idx="1"/>
          </p:nvPr>
        </p:nvSpPr>
        <p:spPr>
          <a:xfrm>
            <a:off x="1183247" y="343568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7" name="Google Shape;647;p32"/>
          <p:cNvSpPr txBox="1">
            <a:spLocks noGrp="1"/>
          </p:cNvSpPr>
          <p:nvPr>
            <p:ph type="subTitle" idx="2"/>
          </p:nvPr>
        </p:nvSpPr>
        <p:spPr>
          <a:xfrm>
            <a:off x="3516631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8" name="Google Shape;648;p32"/>
          <p:cNvSpPr txBox="1">
            <a:spLocks noGrp="1"/>
          </p:cNvSpPr>
          <p:nvPr>
            <p:ph type="subTitle" idx="3"/>
          </p:nvPr>
        </p:nvSpPr>
        <p:spPr>
          <a:xfrm>
            <a:off x="5857775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49" name="Google Shape;649;p32"/>
          <p:cNvSpPr txBox="1">
            <a:spLocks noGrp="1"/>
          </p:cNvSpPr>
          <p:nvPr>
            <p:ph type="subTitle" idx="4"/>
          </p:nvPr>
        </p:nvSpPr>
        <p:spPr>
          <a:xfrm>
            <a:off x="1320347" y="3047835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0" name="Google Shape;650;p32"/>
          <p:cNvSpPr txBox="1">
            <a:spLocks noGrp="1"/>
          </p:cNvSpPr>
          <p:nvPr>
            <p:ph type="subTitle" idx="5"/>
          </p:nvPr>
        </p:nvSpPr>
        <p:spPr>
          <a:xfrm>
            <a:off x="3653731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1" name="Google Shape;651;p32"/>
          <p:cNvSpPr txBox="1">
            <a:spLocks noGrp="1"/>
          </p:cNvSpPr>
          <p:nvPr>
            <p:ph type="subTitle" idx="6"/>
          </p:nvPr>
        </p:nvSpPr>
        <p:spPr>
          <a:xfrm>
            <a:off x="5994875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2" name="Google Shape;652;p32"/>
          <p:cNvSpPr txBox="1">
            <a:spLocks noGrp="1"/>
          </p:cNvSpPr>
          <p:nvPr>
            <p:ph type="subTitle" idx="7"/>
          </p:nvPr>
        </p:nvSpPr>
        <p:spPr>
          <a:xfrm>
            <a:off x="1183247" y="187210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3" name="Google Shape;653;p32"/>
          <p:cNvSpPr txBox="1">
            <a:spLocks noGrp="1"/>
          </p:cNvSpPr>
          <p:nvPr>
            <p:ph type="subTitle" idx="8"/>
          </p:nvPr>
        </p:nvSpPr>
        <p:spPr>
          <a:xfrm>
            <a:off x="3516631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4" name="Google Shape;654;p32"/>
          <p:cNvSpPr txBox="1">
            <a:spLocks noGrp="1"/>
          </p:cNvSpPr>
          <p:nvPr>
            <p:ph type="subTitle" idx="9"/>
          </p:nvPr>
        </p:nvSpPr>
        <p:spPr>
          <a:xfrm>
            <a:off x="5857775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655" name="Google Shape;655;p32"/>
          <p:cNvSpPr txBox="1">
            <a:spLocks noGrp="1"/>
          </p:cNvSpPr>
          <p:nvPr>
            <p:ph type="subTitle" idx="13"/>
          </p:nvPr>
        </p:nvSpPr>
        <p:spPr>
          <a:xfrm>
            <a:off x="1320347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6" name="Google Shape;656;p32"/>
          <p:cNvSpPr txBox="1">
            <a:spLocks noGrp="1"/>
          </p:cNvSpPr>
          <p:nvPr>
            <p:ph type="subTitle" idx="14"/>
          </p:nvPr>
        </p:nvSpPr>
        <p:spPr>
          <a:xfrm>
            <a:off x="3653731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7" name="Google Shape;657;p32"/>
          <p:cNvSpPr txBox="1">
            <a:spLocks noGrp="1"/>
          </p:cNvSpPr>
          <p:nvPr>
            <p:ph type="subTitle" idx="15"/>
          </p:nvPr>
        </p:nvSpPr>
        <p:spPr>
          <a:xfrm>
            <a:off x="5994875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8" name="Google Shape;658;p32"/>
          <p:cNvSpPr txBox="1">
            <a:spLocks noGrp="1"/>
          </p:cNvSpPr>
          <p:nvPr>
            <p:ph type="title"/>
          </p:nvPr>
        </p:nvSpPr>
        <p:spPr>
          <a:xfrm>
            <a:off x="719990" y="4416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32"/>
          <p:cNvSpPr/>
          <p:nvPr/>
        </p:nvSpPr>
        <p:spPr>
          <a:xfrm rot="-828697" flipH="1">
            <a:off x="-4318790" y="2693242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" name="Google Shape;660;p32"/>
          <p:cNvGrpSpPr/>
          <p:nvPr/>
        </p:nvGrpSpPr>
        <p:grpSpPr>
          <a:xfrm>
            <a:off x="7971920" y="413984"/>
            <a:ext cx="442959" cy="147424"/>
            <a:chOff x="7749438" y="2914107"/>
            <a:chExt cx="268818" cy="89462"/>
          </a:xfrm>
        </p:grpSpPr>
        <p:sp>
          <p:nvSpPr>
            <p:cNvPr id="661" name="Google Shape;661;p3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Google Shape;665;p32"/>
          <p:cNvGrpSpPr/>
          <p:nvPr/>
        </p:nvGrpSpPr>
        <p:grpSpPr>
          <a:xfrm>
            <a:off x="455325" y="4608500"/>
            <a:ext cx="264675" cy="222000"/>
            <a:chOff x="1858425" y="4612725"/>
            <a:chExt cx="264675" cy="222000"/>
          </a:xfrm>
        </p:grpSpPr>
        <p:cxnSp>
          <p:nvCxnSpPr>
            <p:cNvPr id="666" name="Google Shape;666;p3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3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3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3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450058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solidFill>
          <a:srgbClr val="191919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 txBox="1">
            <a:spLocks noGrp="1"/>
          </p:cNvSpPr>
          <p:nvPr>
            <p:ph type="subTitle" idx="1"/>
          </p:nvPr>
        </p:nvSpPr>
        <p:spPr>
          <a:xfrm flipH="1">
            <a:off x="4195600" y="3721850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ctrTitle"/>
          </p:nvPr>
        </p:nvSpPr>
        <p:spPr>
          <a:xfrm flipH="1">
            <a:off x="4408025" y="2398661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9" name="Google Shape;259;p14"/>
          <p:cNvSpPr txBox="1">
            <a:spLocks noGrp="1"/>
          </p:cNvSpPr>
          <p:nvPr>
            <p:ph type="title" idx="2" hasCustomPrompt="1"/>
          </p:nvPr>
        </p:nvSpPr>
        <p:spPr>
          <a:xfrm>
            <a:off x="5224336" y="165372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260" name="Google Shape;260;p14"/>
          <p:cNvSpPr/>
          <p:nvPr/>
        </p:nvSpPr>
        <p:spPr>
          <a:xfrm rot="9896308" flipH="1">
            <a:off x="-973668" y="-28141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4"/>
          <p:cNvSpPr/>
          <p:nvPr/>
        </p:nvSpPr>
        <p:spPr>
          <a:xfrm rot="1820357">
            <a:off x="-188012" y="1800218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62" name="Google Shape;262;p14"/>
          <p:cNvSpPr/>
          <p:nvPr/>
        </p:nvSpPr>
        <p:spPr>
          <a:xfrm rot="1820357">
            <a:off x="-190436" y="2114393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grpSp>
        <p:nvGrpSpPr>
          <p:cNvPr id="263" name="Google Shape;263;p14"/>
          <p:cNvGrpSpPr/>
          <p:nvPr/>
        </p:nvGrpSpPr>
        <p:grpSpPr>
          <a:xfrm rot="-10390200">
            <a:off x="8080598" y="2378663"/>
            <a:ext cx="382628" cy="285530"/>
            <a:chOff x="8730655" y="2307484"/>
            <a:chExt cx="275279" cy="205420"/>
          </a:xfrm>
        </p:grpSpPr>
        <p:sp>
          <p:nvSpPr>
            <p:cNvPr id="264" name="Google Shape;264;p14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14"/>
          <p:cNvGrpSpPr/>
          <p:nvPr/>
        </p:nvGrpSpPr>
        <p:grpSpPr>
          <a:xfrm>
            <a:off x="450425" y="1913425"/>
            <a:ext cx="264675" cy="222000"/>
            <a:chOff x="1858425" y="4612725"/>
            <a:chExt cx="264675" cy="222000"/>
          </a:xfrm>
        </p:grpSpPr>
        <p:cxnSp>
          <p:nvCxnSpPr>
            <p:cNvPr id="267" name="Google Shape;267;p14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14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14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14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468396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26" Type="http://schemas.openxmlformats.org/officeDocument/2006/relationships/slideLayout" Target="../slideLayouts/slideLayout36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slideLayout" Target="../slideLayouts/slideLayout35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29" Type="http://schemas.openxmlformats.org/officeDocument/2006/relationships/slideLayout" Target="../slideLayouts/slideLayout39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34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28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41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Relationship Id="rId27" Type="http://schemas.openxmlformats.org/officeDocument/2006/relationships/slideLayout" Target="../slideLayouts/slideLayout37.xml"/><Relationship Id="rId30" Type="http://schemas.openxmlformats.org/officeDocument/2006/relationships/slideLayout" Target="../slideLayouts/slideLayout4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63" r:id="rId3"/>
    <p:sldLayoutId id="2147483681" r:id="rId4"/>
    <p:sldLayoutId id="2147483682" r:id="rId5"/>
    <p:sldLayoutId id="2147483698" r:id="rId6"/>
    <p:sldLayoutId id="2147483751" r:id="rId7"/>
    <p:sldLayoutId id="2147483752" r:id="rId8"/>
    <p:sldLayoutId id="2147483753" r:id="rId9"/>
    <p:sldLayoutId id="2147483754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 Black" panose="020B0A02040204020203" pitchFamily="34" charset="0"/>
          <a:ea typeface="Segoe UI Black" panose="020B0A02040204020203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orient="horz" pos="385">
          <p15:clr>
            <a:srgbClr val="EA4335"/>
          </p15:clr>
        </p15:guide>
        <p15:guide id="6" orient="horz" pos="609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69023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26" r:id="rId9"/>
    <p:sldLayoutId id="2147483727" r:id="rId10"/>
    <p:sldLayoutId id="2147483728" r:id="rId11"/>
    <p:sldLayoutId id="2147483730" r:id="rId12"/>
    <p:sldLayoutId id="2147483731" r:id="rId13"/>
    <p:sldLayoutId id="2147483732" r:id="rId14"/>
    <p:sldLayoutId id="2147483733" r:id="rId15"/>
    <p:sldLayoutId id="2147483735" r:id="rId16"/>
    <p:sldLayoutId id="2147483736" r:id="rId17"/>
    <p:sldLayoutId id="2147483737" r:id="rId18"/>
    <p:sldLayoutId id="2147483738" r:id="rId19"/>
    <p:sldLayoutId id="2147483739" r:id="rId20"/>
    <p:sldLayoutId id="2147483740" r:id="rId21"/>
    <p:sldLayoutId id="2147483741" r:id="rId22"/>
    <p:sldLayoutId id="2147483742" r:id="rId23"/>
    <p:sldLayoutId id="2147483743" r:id="rId24"/>
    <p:sldLayoutId id="2147483744" r:id="rId25"/>
    <p:sldLayoutId id="2147483745" r:id="rId26"/>
    <p:sldLayoutId id="2147483746" r:id="rId27"/>
    <p:sldLayoutId id="2147483747" r:id="rId28"/>
    <p:sldLayoutId id="2147483748" r:id="rId29"/>
    <p:sldLayoutId id="2147483749" r:id="rId30"/>
    <p:sldLayoutId id="2147483750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orient="horz" pos="385">
          <p15:clr>
            <a:srgbClr val="EA4335"/>
          </p15:clr>
        </p15:guide>
        <p15:guide id="6" orient="horz" pos="609">
          <p15:clr>
            <a:srgbClr val="EA4335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6162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755275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  <p:sldLayoutId id="2147483777" r:id="rId18"/>
    <p:sldLayoutId id="2147483778" r:id="rId19"/>
    <p:sldLayoutId id="2147483779" r:id="rId20"/>
    <p:sldLayoutId id="2147483780" r:id="rId21"/>
    <p:sldLayoutId id="2147483781" r:id="rId22"/>
    <p:sldLayoutId id="2147483782" r:id="rId23"/>
    <p:sldLayoutId id="2147483783" r:id="rId24"/>
    <p:sldLayoutId id="2147483784" r:id="rId25"/>
    <p:sldLayoutId id="2147483785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0.xml"/><Relationship Id="rId4" Type="http://schemas.openxmlformats.org/officeDocument/2006/relationships/slide" Target="slid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0.xml"/><Relationship Id="rId4" Type="http://schemas.openxmlformats.org/officeDocument/2006/relationships/slide" Target="slide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image" Target="../media/image39.png"/><Relationship Id="rId7" Type="http://schemas.openxmlformats.org/officeDocument/2006/relationships/slide" Target="slide25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0.png"/><Relationship Id="rId5" Type="http://schemas.openxmlformats.org/officeDocument/2006/relationships/slide" Target="slide24.xml"/><Relationship Id="rId4" Type="http://schemas.openxmlformats.org/officeDocument/2006/relationships/image" Target="../media/image40.png"/><Relationship Id="rId9" Type="http://schemas.openxmlformats.org/officeDocument/2006/relationships/slide" Target="slide2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image" Target="../media/image39.png"/><Relationship Id="rId7" Type="http://schemas.openxmlformats.org/officeDocument/2006/relationships/slide" Target="slide25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0.png"/><Relationship Id="rId5" Type="http://schemas.openxmlformats.org/officeDocument/2006/relationships/slide" Target="slide24.xml"/><Relationship Id="rId4" Type="http://schemas.openxmlformats.org/officeDocument/2006/relationships/image" Target="../media/image40.png"/><Relationship Id="rId9" Type="http://schemas.openxmlformats.org/officeDocument/2006/relationships/slide" Target="slide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44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0.xml"/><Relationship Id="rId4" Type="http://schemas.openxmlformats.org/officeDocument/2006/relationships/slide" Target="slide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image" Target="../media/image40.png"/><Relationship Id="rId7" Type="http://schemas.openxmlformats.org/officeDocument/2006/relationships/slide" Target="slide3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0.png"/><Relationship Id="rId5" Type="http://schemas.openxmlformats.org/officeDocument/2006/relationships/slide" Target="slide32.xml"/><Relationship Id="rId10" Type="http://schemas.openxmlformats.org/officeDocument/2006/relationships/slide" Target="slide36.xml"/><Relationship Id="rId4" Type="http://schemas.openxmlformats.org/officeDocument/2006/relationships/image" Target="../media/image46.png"/><Relationship Id="rId9" Type="http://schemas.openxmlformats.org/officeDocument/2006/relationships/slide" Target="slide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image" Target="../media/image40.png"/><Relationship Id="rId7" Type="http://schemas.openxmlformats.org/officeDocument/2006/relationships/slide" Target="slide3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0.png"/><Relationship Id="rId5" Type="http://schemas.openxmlformats.org/officeDocument/2006/relationships/slide" Target="slide32.xml"/><Relationship Id="rId10" Type="http://schemas.openxmlformats.org/officeDocument/2006/relationships/slide" Target="slide36.xml"/><Relationship Id="rId4" Type="http://schemas.openxmlformats.org/officeDocument/2006/relationships/image" Target="../media/image46.png"/><Relationship Id="rId9" Type="http://schemas.openxmlformats.org/officeDocument/2006/relationships/slide" Target="slide3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0.xml"/><Relationship Id="rId4" Type="http://schemas.openxmlformats.org/officeDocument/2006/relationships/slide" Target="slide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image" Target="../media/image40.png"/><Relationship Id="rId7" Type="http://schemas.openxmlformats.org/officeDocument/2006/relationships/slide" Target="slide42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0.png"/><Relationship Id="rId5" Type="http://schemas.openxmlformats.org/officeDocument/2006/relationships/slide" Target="slide41.xml"/><Relationship Id="rId4" Type="http://schemas.openxmlformats.org/officeDocument/2006/relationships/image" Target="../media/image50.png"/><Relationship Id="rId9" Type="http://schemas.openxmlformats.org/officeDocument/2006/relationships/slide" Target="slide4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image" Target="../media/image40.png"/><Relationship Id="rId7" Type="http://schemas.openxmlformats.org/officeDocument/2006/relationships/slide" Target="slide42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0.png"/><Relationship Id="rId5" Type="http://schemas.openxmlformats.org/officeDocument/2006/relationships/slide" Target="slide41.xml"/><Relationship Id="rId4" Type="http://schemas.openxmlformats.org/officeDocument/2006/relationships/image" Target="../media/image50.png"/><Relationship Id="rId9" Type="http://schemas.openxmlformats.org/officeDocument/2006/relationships/slide" Target="slide4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oto3.amazonaws.com/v1/documentation/api/latest/reference/services/s3.html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0.xml"/><Relationship Id="rId4" Type="http://schemas.openxmlformats.org/officeDocument/2006/relationships/slide" Target="slide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13" Type="http://schemas.openxmlformats.org/officeDocument/2006/relationships/slide" Target="slide56.xml"/><Relationship Id="rId3" Type="http://schemas.openxmlformats.org/officeDocument/2006/relationships/image" Target="../media/image40.png"/><Relationship Id="rId7" Type="http://schemas.openxmlformats.org/officeDocument/2006/relationships/slide" Target="slide50.xml"/><Relationship Id="rId12" Type="http://schemas.openxmlformats.org/officeDocument/2006/relationships/slide" Target="slide55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0.png"/><Relationship Id="rId11" Type="http://schemas.openxmlformats.org/officeDocument/2006/relationships/slide" Target="slide54.xml"/><Relationship Id="rId5" Type="http://schemas.openxmlformats.org/officeDocument/2006/relationships/slide" Target="slide49.xml"/><Relationship Id="rId10" Type="http://schemas.openxmlformats.org/officeDocument/2006/relationships/slide" Target="slide53.xml"/><Relationship Id="rId4" Type="http://schemas.openxmlformats.org/officeDocument/2006/relationships/image" Target="../media/image56.png"/><Relationship Id="rId9" Type="http://schemas.openxmlformats.org/officeDocument/2006/relationships/slide" Target="slide5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13" Type="http://schemas.openxmlformats.org/officeDocument/2006/relationships/slide" Target="slide56.xml"/><Relationship Id="rId3" Type="http://schemas.openxmlformats.org/officeDocument/2006/relationships/image" Target="../media/image40.png"/><Relationship Id="rId7" Type="http://schemas.openxmlformats.org/officeDocument/2006/relationships/slide" Target="slide50.xml"/><Relationship Id="rId12" Type="http://schemas.openxmlformats.org/officeDocument/2006/relationships/slide" Target="slide55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0.png"/><Relationship Id="rId11" Type="http://schemas.openxmlformats.org/officeDocument/2006/relationships/slide" Target="slide54.xml"/><Relationship Id="rId5" Type="http://schemas.openxmlformats.org/officeDocument/2006/relationships/slide" Target="slide49.xml"/><Relationship Id="rId10" Type="http://schemas.openxmlformats.org/officeDocument/2006/relationships/slide" Target="slide53.xml"/><Relationship Id="rId4" Type="http://schemas.openxmlformats.org/officeDocument/2006/relationships/image" Target="../media/image56.png"/><Relationship Id="rId9" Type="http://schemas.openxmlformats.org/officeDocument/2006/relationships/slide" Target="slide5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victorshinya.com.br/serverless-com-ibm-cloud-functions-como-funciona-esse-tal-serverless-f24be837b7a4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FaybjGx3uQI" TargetMode="External"/><Relationship Id="rId5" Type="http://schemas.openxmlformats.org/officeDocument/2006/relationships/image" Target="../media/image5.png"/><Relationship Id="rId10" Type="http://schemas.openxmlformats.org/officeDocument/2006/relationships/hyperlink" Target="https://aws.amazon.com/pt/serverless/" TargetMode="External"/><Relationship Id="rId4" Type="http://schemas.openxmlformats.org/officeDocument/2006/relationships/hyperlink" Target="https://en.wikipedia.org/wiki/Serverless_computing" TargetMode="External"/><Relationship Id="rId9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6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0.xml"/><Relationship Id="rId4" Type="http://schemas.openxmlformats.org/officeDocument/2006/relationships/slide" Target="slide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40.png"/><Relationship Id="rId4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40.png"/><Relationship Id="rId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Eib7Ta2JL4I&amp;list=PLMpVQWIR2lKesl8rRdVg4qbQcP64xGI2z&amp;index=16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71.sv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mazonCloudWatch/latest/events/ScheduledEvents.html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75.png"/><Relationship Id="rId5" Type="http://schemas.openxmlformats.org/officeDocument/2006/relationships/hyperlink" Target="https://time.is/pt_br/UTC" TargetMode="External"/><Relationship Id="rId4" Type="http://schemas.openxmlformats.org/officeDocument/2006/relationships/hyperlink" Target="https://crontab.guru/#0_23_*_*_MON-FRI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0.xml"/><Relationship Id="rId4" Type="http://schemas.openxmlformats.org/officeDocument/2006/relationships/slide" Target="slide1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slide" Target="slide74.xml"/><Relationship Id="rId3" Type="http://schemas.openxmlformats.org/officeDocument/2006/relationships/image" Target="../media/image40.png"/><Relationship Id="rId7" Type="http://schemas.openxmlformats.org/officeDocument/2006/relationships/slide" Target="slide73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0.png"/><Relationship Id="rId11" Type="http://schemas.openxmlformats.org/officeDocument/2006/relationships/slide" Target="slide77.xml"/><Relationship Id="rId5" Type="http://schemas.openxmlformats.org/officeDocument/2006/relationships/slide" Target="slide72.xml"/><Relationship Id="rId10" Type="http://schemas.openxmlformats.org/officeDocument/2006/relationships/slide" Target="slide76.xml"/><Relationship Id="rId4" Type="http://schemas.openxmlformats.org/officeDocument/2006/relationships/image" Target="../media/image77.png"/><Relationship Id="rId9" Type="http://schemas.openxmlformats.org/officeDocument/2006/relationships/slide" Target="slide7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aws.amazon.com/pt/serverless/" TargetMode="Externa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slide" Target="slide74.xml"/><Relationship Id="rId3" Type="http://schemas.openxmlformats.org/officeDocument/2006/relationships/image" Target="../media/image40.png"/><Relationship Id="rId7" Type="http://schemas.openxmlformats.org/officeDocument/2006/relationships/slide" Target="slide73.xm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0.png"/><Relationship Id="rId11" Type="http://schemas.openxmlformats.org/officeDocument/2006/relationships/slide" Target="slide77.xml"/><Relationship Id="rId5" Type="http://schemas.openxmlformats.org/officeDocument/2006/relationships/slide" Target="slide72.xml"/><Relationship Id="rId10" Type="http://schemas.openxmlformats.org/officeDocument/2006/relationships/slide" Target="slide76.xml"/><Relationship Id="rId4" Type="http://schemas.openxmlformats.org/officeDocument/2006/relationships/image" Target="../media/image77.png"/><Relationship Id="rId9" Type="http://schemas.openxmlformats.org/officeDocument/2006/relationships/slide" Target="slide7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78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mazonCloudWatch/latest/events/ScheduledEvents.html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8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0.xml"/><Relationship Id="rId4" Type="http://schemas.openxmlformats.org/officeDocument/2006/relationships/slide" Target="slide1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slide" Target="slide75.xml"/><Relationship Id="rId3" Type="http://schemas.openxmlformats.org/officeDocument/2006/relationships/image" Target="../media/image40.png"/><Relationship Id="rId7" Type="http://schemas.openxmlformats.org/officeDocument/2006/relationships/slide" Target="slide74.xm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0.xml"/><Relationship Id="rId6" Type="http://schemas.openxmlformats.org/officeDocument/2006/relationships/slide" Target="slide73.xml"/><Relationship Id="rId5" Type="http://schemas.openxmlformats.org/officeDocument/2006/relationships/image" Target="../media/image40.png"/><Relationship Id="rId10" Type="http://schemas.openxmlformats.org/officeDocument/2006/relationships/slide" Target="slide77.xml"/><Relationship Id="rId4" Type="http://schemas.openxmlformats.org/officeDocument/2006/relationships/slide" Target="slide72.xml"/><Relationship Id="rId9" Type="http://schemas.openxmlformats.org/officeDocument/2006/relationships/slide" Target="slide7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78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9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Eib7Ta2JL4I&amp;list=PLMpVQWIR2lKesl8rRdVg4qbQcP64xGI2z&amp;index=16" TargetMode="External"/><Relationship Id="rId3" Type="http://schemas.openxmlformats.org/officeDocument/2006/relationships/hyperlink" Target="https://learn.acloud.guru/course/d15d3060-fa99-4dbd-90c1-c1b9abb70f53/overview" TargetMode="External"/><Relationship Id="rId7" Type="http://schemas.openxmlformats.org/officeDocument/2006/relationships/hyperlink" Target="https://www.youtube.com/watch?v=RCK9fBwrZeY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4Gu-jELbALA" TargetMode="External"/><Relationship Id="rId5" Type="http://schemas.openxmlformats.org/officeDocument/2006/relationships/hyperlink" Target="https://itau.udemy.com/course/aws-certified-solutions-architect-associate-hands-on/" TargetMode="External"/><Relationship Id="rId4" Type="http://schemas.openxmlformats.org/officeDocument/2006/relationships/hyperlink" Target="https://itau.udemy.com/course/aws-certified-cloud-practitioner-training-course/learn/lecture/26140444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2"/>
          <p:cNvSpPr/>
          <p:nvPr/>
        </p:nvSpPr>
        <p:spPr>
          <a:xfrm>
            <a:off x="3623243" y="3127396"/>
            <a:ext cx="4218000" cy="412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42"/>
          <p:cNvSpPr txBox="1">
            <a:spLocks noGrp="1"/>
          </p:cNvSpPr>
          <p:nvPr>
            <p:ph type="ctrTitle"/>
          </p:nvPr>
        </p:nvSpPr>
        <p:spPr>
          <a:xfrm>
            <a:off x="3578065" y="1789606"/>
            <a:ext cx="5340748" cy="11818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EXPERTS </a:t>
            </a:r>
            <a:r>
              <a:rPr lang="pt-BR" sz="4400" b="1" dirty="0">
                <a:ln>
                  <a:solidFill>
                    <a:schemeClr val="bg1"/>
                  </a:solidFill>
                </a:ln>
                <a:noFill/>
                <a:latin typeface="Segoe UI Black" panose="020B0A02040204020203" pitchFamily="34" charset="0"/>
                <a:ea typeface="Segoe UI Black" panose="020B0A02040204020203" pitchFamily="34" charset="0"/>
              </a:rPr>
              <a:t>AWS</a:t>
            </a:r>
            <a:br>
              <a:rPr lang="en" sz="4400" b="1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" sz="2800" b="1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CORE SERVICES: LAMBDA</a:t>
            </a:r>
            <a:endParaRPr lang="pt-BR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741" name="Google Shape;741;p42"/>
          <p:cNvSpPr txBox="1">
            <a:spLocks noGrp="1"/>
          </p:cNvSpPr>
          <p:nvPr>
            <p:ph type="subTitle" idx="1"/>
          </p:nvPr>
        </p:nvSpPr>
        <p:spPr>
          <a:xfrm>
            <a:off x="3762443" y="3162896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Frente de engajamento em AWS</a:t>
            </a:r>
            <a:endParaRPr b="1" dirty="0"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2" name="Google Shape;742;p42"/>
          <p:cNvSpPr/>
          <p:nvPr/>
        </p:nvSpPr>
        <p:spPr>
          <a:xfrm>
            <a:off x="7456006" y="2815369"/>
            <a:ext cx="89569" cy="110"/>
          </a:xfrm>
          <a:custGeom>
            <a:avLst/>
            <a:gdLst/>
            <a:ahLst/>
            <a:cxnLst/>
            <a:rect l="l" t="t" r="r" b="b"/>
            <a:pathLst>
              <a:path w="818" h="1" extrusionOk="0">
                <a:moveTo>
                  <a:pt x="1" y="1"/>
                </a:moveTo>
                <a:lnTo>
                  <a:pt x="817" y="1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42"/>
          <p:cNvSpPr/>
          <p:nvPr/>
        </p:nvSpPr>
        <p:spPr>
          <a:xfrm>
            <a:off x="7500791" y="2770803"/>
            <a:ext cx="109" cy="89462"/>
          </a:xfrm>
          <a:custGeom>
            <a:avLst/>
            <a:gdLst/>
            <a:ahLst/>
            <a:cxnLst/>
            <a:rect l="l" t="t" r="r" b="b"/>
            <a:pathLst>
              <a:path w="1" h="817" extrusionOk="0">
                <a:moveTo>
                  <a:pt x="1" y="817"/>
                </a:moveTo>
                <a:lnTo>
                  <a:pt x="1" y="0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42"/>
          <p:cNvSpPr/>
          <p:nvPr/>
        </p:nvSpPr>
        <p:spPr>
          <a:xfrm>
            <a:off x="7635365" y="2815369"/>
            <a:ext cx="89459" cy="110"/>
          </a:xfrm>
          <a:custGeom>
            <a:avLst/>
            <a:gdLst/>
            <a:ahLst/>
            <a:cxnLst/>
            <a:rect l="l" t="t" r="r" b="b"/>
            <a:pathLst>
              <a:path w="817" h="1" extrusionOk="0">
                <a:moveTo>
                  <a:pt x="0" y="1"/>
                </a:moveTo>
                <a:lnTo>
                  <a:pt x="817" y="1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2"/>
          <p:cNvSpPr/>
          <p:nvPr/>
        </p:nvSpPr>
        <p:spPr>
          <a:xfrm>
            <a:off x="7680040" y="2770803"/>
            <a:ext cx="109" cy="89462"/>
          </a:xfrm>
          <a:custGeom>
            <a:avLst/>
            <a:gdLst/>
            <a:ahLst/>
            <a:cxnLst/>
            <a:rect l="l" t="t" r="r" b="b"/>
            <a:pathLst>
              <a:path w="1" h="817" extrusionOk="0">
                <a:moveTo>
                  <a:pt x="1" y="817"/>
                </a:moveTo>
                <a:lnTo>
                  <a:pt x="1" y="0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/>
          <p:nvPr/>
        </p:nvSpPr>
        <p:spPr>
          <a:xfrm rot="8099929" flipH="1">
            <a:off x="1188241" y="3300113"/>
            <a:ext cx="1857114" cy="1794505"/>
          </a:xfrm>
          <a:custGeom>
            <a:avLst/>
            <a:gdLst/>
            <a:ahLst/>
            <a:cxnLst/>
            <a:rect l="l" t="t" r="r" b="b"/>
            <a:pathLst>
              <a:path w="10886" h="10519" extrusionOk="0">
                <a:moveTo>
                  <a:pt x="10519" y="0"/>
                </a:moveTo>
                <a:lnTo>
                  <a:pt x="1" y="10518"/>
                </a:lnTo>
                <a:lnTo>
                  <a:pt x="368" y="10518"/>
                </a:lnTo>
                <a:lnTo>
                  <a:pt x="10886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Goku and his Nimbus by Abuthar on DeviantArt">
            <a:extLst>
              <a:ext uri="{FF2B5EF4-FFF2-40B4-BE49-F238E27FC236}">
                <a16:creationId xmlns:a16="http://schemas.microsoft.com/office/drawing/2014/main" id="{22F2F50A-BF09-A8E3-3D11-7B34CE3BD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636" y="1570683"/>
            <a:ext cx="2349988" cy="234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D393AAA8-7788-DAA1-F375-36C1EF993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45" y="301374"/>
            <a:ext cx="566966" cy="33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684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60"/>
          <p:cNvSpPr/>
          <p:nvPr/>
        </p:nvSpPr>
        <p:spPr>
          <a:xfrm>
            <a:off x="5660975" y="1546775"/>
            <a:ext cx="837000" cy="837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60"/>
          <p:cNvSpPr txBox="1">
            <a:spLocks noGrp="1"/>
          </p:cNvSpPr>
          <p:nvPr>
            <p:ph type="title" idx="2"/>
          </p:nvPr>
        </p:nvSpPr>
        <p:spPr>
          <a:xfrm>
            <a:off x="5224336" y="165372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02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683" name="Google Shape;1683;p60"/>
          <p:cNvSpPr txBox="1">
            <a:spLocks noGrp="1"/>
          </p:cNvSpPr>
          <p:nvPr>
            <p:ph type="subTitle" idx="1"/>
          </p:nvPr>
        </p:nvSpPr>
        <p:spPr>
          <a:xfrm flipH="1">
            <a:off x="4195600" y="3534688"/>
            <a:ext cx="3767700" cy="587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Execução de códigos em uma abordagem </a:t>
            </a:r>
            <a:r>
              <a:rPr lang="en" i="1" dirty="0">
                <a:latin typeface="Segoe UI" panose="020B0502040204020203" pitchFamily="34" charset="0"/>
                <a:cs typeface="Segoe UI" panose="020B0502040204020203" pitchFamily="34" charset="0"/>
              </a:rPr>
              <a:t>serverless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84" name="Google Shape;1684;p60"/>
          <p:cNvSpPr txBox="1">
            <a:spLocks noGrp="1"/>
          </p:cNvSpPr>
          <p:nvPr>
            <p:ph type="ctrTitle"/>
          </p:nvPr>
        </p:nvSpPr>
        <p:spPr>
          <a:xfrm flipH="1">
            <a:off x="4199360" y="2398661"/>
            <a:ext cx="3877839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CONHECENDO O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AWS LAMBDA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685" name="Google Shape;1685;p60"/>
          <p:cNvGrpSpPr/>
          <p:nvPr/>
        </p:nvGrpSpPr>
        <p:grpSpPr>
          <a:xfrm>
            <a:off x="1105415" y="2276797"/>
            <a:ext cx="2595367" cy="2866579"/>
            <a:chOff x="565000" y="1402775"/>
            <a:chExt cx="3386882" cy="3740805"/>
          </a:xfrm>
        </p:grpSpPr>
        <p:sp>
          <p:nvSpPr>
            <p:cNvPr id="1686" name="Google Shape;1686;p60"/>
            <p:cNvSpPr/>
            <p:nvPr/>
          </p:nvSpPr>
          <p:spPr>
            <a:xfrm>
              <a:off x="3851581" y="3033186"/>
              <a:ext cx="40132" cy="83838"/>
            </a:xfrm>
            <a:custGeom>
              <a:avLst/>
              <a:gdLst/>
              <a:ahLst/>
              <a:cxnLst/>
              <a:rect l="l" t="t" r="r" b="b"/>
              <a:pathLst>
                <a:path w="1869" h="3904" extrusionOk="0">
                  <a:moveTo>
                    <a:pt x="1" y="1"/>
                  </a:moveTo>
                  <a:lnTo>
                    <a:pt x="1" y="368"/>
                  </a:lnTo>
                  <a:lnTo>
                    <a:pt x="701" y="368"/>
                  </a:lnTo>
                  <a:lnTo>
                    <a:pt x="701" y="3904"/>
                  </a:lnTo>
                  <a:lnTo>
                    <a:pt x="1135" y="3904"/>
                  </a:lnTo>
                  <a:lnTo>
                    <a:pt x="1135" y="368"/>
                  </a:lnTo>
                  <a:lnTo>
                    <a:pt x="1869" y="3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60"/>
            <p:cNvSpPr/>
            <p:nvPr/>
          </p:nvSpPr>
          <p:spPr>
            <a:xfrm>
              <a:off x="3896012" y="3032477"/>
              <a:ext cx="46574" cy="83838"/>
            </a:xfrm>
            <a:custGeom>
              <a:avLst/>
              <a:gdLst/>
              <a:ahLst/>
              <a:cxnLst/>
              <a:rect l="l" t="t" r="r" b="b"/>
              <a:pathLst>
                <a:path w="2169" h="3904" extrusionOk="0">
                  <a:moveTo>
                    <a:pt x="33" y="0"/>
                  </a:moveTo>
                  <a:lnTo>
                    <a:pt x="767" y="1902"/>
                  </a:lnTo>
                  <a:lnTo>
                    <a:pt x="0" y="3903"/>
                  </a:lnTo>
                  <a:lnTo>
                    <a:pt x="400" y="3903"/>
                  </a:lnTo>
                  <a:lnTo>
                    <a:pt x="1067" y="2235"/>
                  </a:lnTo>
                  <a:lnTo>
                    <a:pt x="1701" y="3903"/>
                  </a:lnTo>
                  <a:lnTo>
                    <a:pt x="2168" y="3903"/>
                  </a:lnTo>
                  <a:lnTo>
                    <a:pt x="1368" y="1902"/>
                  </a:lnTo>
                  <a:lnTo>
                    <a:pt x="2102" y="0"/>
                  </a:lnTo>
                  <a:lnTo>
                    <a:pt x="1701" y="0"/>
                  </a:lnTo>
                  <a:lnTo>
                    <a:pt x="1101" y="1568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60"/>
            <p:cNvSpPr/>
            <p:nvPr/>
          </p:nvSpPr>
          <p:spPr>
            <a:xfrm>
              <a:off x="2507008" y="4201560"/>
              <a:ext cx="343109" cy="21"/>
            </a:xfrm>
            <a:custGeom>
              <a:avLst/>
              <a:gdLst/>
              <a:ahLst/>
              <a:cxnLst/>
              <a:rect l="l" t="t" r="r" b="b"/>
              <a:pathLst>
                <a:path w="15979" h="1" fill="none" extrusionOk="0">
                  <a:moveTo>
                    <a:pt x="1" y="0"/>
                  </a:moveTo>
                  <a:lnTo>
                    <a:pt x="15979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0"/>
            <p:cNvSpPr/>
            <p:nvPr/>
          </p:nvSpPr>
          <p:spPr>
            <a:xfrm>
              <a:off x="2507008" y="4265319"/>
              <a:ext cx="343109" cy="21"/>
            </a:xfrm>
            <a:custGeom>
              <a:avLst/>
              <a:gdLst/>
              <a:ahLst/>
              <a:cxnLst/>
              <a:rect l="l" t="t" r="r" b="b"/>
              <a:pathLst>
                <a:path w="15979" h="1" fill="none" extrusionOk="0">
                  <a:moveTo>
                    <a:pt x="1" y="0"/>
                  </a:moveTo>
                  <a:lnTo>
                    <a:pt x="15979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0"/>
            <p:cNvSpPr/>
            <p:nvPr/>
          </p:nvSpPr>
          <p:spPr>
            <a:xfrm>
              <a:off x="2507008" y="4328349"/>
              <a:ext cx="343109" cy="21"/>
            </a:xfrm>
            <a:custGeom>
              <a:avLst/>
              <a:gdLst/>
              <a:ahLst/>
              <a:cxnLst/>
              <a:rect l="l" t="t" r="r" b="b"/>
              <a:pathLst>
                <a:path w="15979" h="1" fill="none" extrusionOk="0">
                  <a:moveTo>
                    <a:pt x="1" y="1"/>
                  </a:moveTo>
                  <a:lnTo>
                    <a:pt x="15979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60"/>
            <p:cNvSpPr/>
            <p:nvPr/>
          </p:nvSpPr>
          <p:spPr>
            <a:xfrm>
              <a:off x="902394" y="2908544"/>
              <a:ext cx="85267" cy="72371"/>
            </a:xfrm>
            <a:custGeom>
              <a:avLst/>
              <a:gdLst/>
              <a:ahLst/>
              <a:cxnLst/>
              <a:rect l="l" t="t" r="r" b="b"/>
              <a:pathLst>
                <a:path w="3971" h="3370" extrusionOk="0">
                  <a:moveTo>
                    <a:pt x="1" y="1"/>
                  </a:moveTo>
                  <a:lnTo>
                    <a:pt x="1" y="3370"/>
                  </a:lnTo>
                  <a:lnTo>
                    <a:pt x="3970" y="33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60"/>
            <p:cNvSpPr/>
            <p:nvPr/>
          </p:nvSpPr>
          <p:spPr>
            <a:xfrm>
              <a:off x="850811" y="1494473"/>
              <a:ext cx="2993997" cy="2341033"/>
            </a:xfrm>
            <a:custGeom>
              <a:avLst/>
              <a:gdLst/>
              <a:ahLst/>
              <a:cxnLst/>
              <a:rect l="l" t="t" r="r" b="b"/>
              <a:pathLst>
                <a:path w="139434" h="109012" extrusionOk="0">
                  <a:moveTo>
                    <a:pt x="1" y="0"/>
                  </a:moveTo>
                  <a:lnTo>
                    <a:pt x="1" y="109012"/>
                  </a:lnTo>
                  <a:lnTo>
                    <a:pt x="139434" y="109012"/>
                  </a:lnTo>
                  <a:lnTo>
                    <a:pt x="139434" y="0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60"/>
            <p:cNvSpPr/>
            <p:nvPr/>
          </p:nvSpPr>
          <p:spPr>
            <a:xfrm>
              <a:off x="947534" y="1402775"/>
              <a:ext cx="3004003" cy="2346058"/>
            </a:xfrm>
            <a:custGeom>
              <a:avLst/>
              <a:gdLst/>
              <a:ahLst/>
              <a:cxnLst/>
              <a:rect l="l" t="t" r="r" b="b"/>
              <a:pathLst>
                <a:path w="139900" h="109246" extrusionOk="0">
                  <a:moveTo>
                    <a:pt x="0" y="1"/>
                  </a:moveTo>
                  <a:lnTo>
                    <a:pt x="0" y="109246"/>
                  </a:lnTo>
                  <a:lnTo>
                    <a:pt x="139900" y="109246"/>
                  </a:lnTo>
                  <a:lnTo>
                    <a:pt x="13990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60"/>
            <p:cNvSpPr/>
            <p:nvPr/>
          </p:nvSpPr>
          <p:spPr>
            <a:xfrm>
              <a:off x="947534" y="1402775"/>
              <a:ext cx="3004003" cy="2346058"/>
            </a:xfrm>
            <a:custGeom>
              <a:avLst/>
              <a:gdLst/>
              <a:ahLst/>
              <a:cxnLst/>
              <a:rect l="l" t="t" r="r" b="b"/>
              <a:pathLst>
                <a:path w="139900" h="109246" extrusionOk="0">
                  <a:moveTo>
                    <a:pt x="0" y="1"/>
                  </a:moveTo>
                  <a:lnTo>
                    <a:pt x="0" y="109246"/>
                  </a:lnTo>
                  <a:lnTo>
                    <a:pt x="139900" y="109246"/>
                  </a:lnTo>
                  <a:lnTo>
                    <a:pt x="13990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60"/>
            <p:cNvSpPr/>
            <p:nvPr/>
          </p:nvSpPr>
          <p:spPr>
            <a:xfrm>
              <a:off x="1029912" y="1735166"/>
              <a:ext cx="635328" cy="403322"/>
            </a:xfrm>
            <a:custGeom>
              <a:avLst/>
              <a:gdLst/>
              <a:ahLst/>
              <a:cxnLst/>
              <a:rect l="l" t="t" r="r" b="b"/>
              <a:pathLst>
                <a:path w="29588" h="18781" extrusionOk="0">
                  <a:moveTo>
                    <a:pt x="0" y="0"/>
                  </a:moveTo>
                  <a:lnTo>
                    <a:pt x="0" y="18781"/>
                  </a:lnTo>
                  <a:lnTo>
                    <a:pt x="29588" y="18781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60"/>
            <p:cNvSpPr/>
            <p:nvPr/>
          </p:nvSpPr>
          <p:spPr>
            <a:xfrm>
              <a:off x="1203967" y="1909952"/>
              <a:ext cx="268621" cy="21"/>
            </a:xfrm>
            <a:custGeom>
              <a:avLst/>
              <a:gdLst/>
              <a:ahLst/>
              <a:cxnLst/>
              <a:rect l="l" t="t" r="r" b="b"/>
              <a:pathLst>
                <a:path w="12510" h="1" fill="none" extrusionOk="0">
                  <a:moveTo>
                    <a:pt x="1" y="1"/>
                  </a:moveTo>
                  <a:lnTo>
                    <a:pt x="12510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60"/>
            <p:cNvSpPr/>
            <p:nvPr/>
          </p:nvSpPr>
          <p:spPr>
            <a:xfrm>
              <a:off x="1137352" y="1977298"/>
              <a:ext cx="442677" cy="21"/>
            </a:xfrm>
            <a:custGeom>
              <a:avLst/>
              <a:gdLst/>
              <a:ahLst/>
              <a:cxnLst/>
              <a:rect l="l" t="t" r="r" b="b"/>
              <a:pathLst>
                <a:path w="20616" h="1" fill="none" extrusionOk="0">
                  <a:moveTo>
                    <a:pt x="1" y="0"/>
                  </a:moveTo>
                  <a:lnTo>
                    <a:pt x="2061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60"/>
            <p:cNvSpPr/>
            <p:nvPr/>
          </p:nvSpPr>
          <p:spPr>
            <a:xfrm>
              <a:off x="1029912" y="2214405"/>
              <a:ext cx="635328" cy="402613"/>
            </a:xfrm>
            <a:custGeom>
              <a:avLst/>
              <a:gdLst/>
              <a:ahLst/>
              <a:cxnLst/>
              <a:rect l="l" t="t" r="r" b="b"/>
              <a:pathLst>
                <a:path w="29588" h="18748" extrusionOk="0">
                  <a:moveTo>
                    <a:pt x="0" y="0"/>
                  </a:moveTo>
                  <a:lnTo>
                    <a:pt x="0" y="18747"/>
                  </a:lnTo>
                  <a:lnTo>
                    <a:pt x="29588" y="18747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60"/>
            <p:cNvSpPr/>
            <p:nvPr/>
          </p:nvSpPr>
          <p:spPr>
            <a:xfrm>
              <a:off x="1095798" y="2309668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60"/>
            <p:cNvSpPr/>
            <p:nvPr/>
          </p:nvSpPr>
          <p:spPr>
            <a:xfrm>
              <a:off x="1095798" y="2363399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0"/>
            <p:cNvSpPr/>
            <p:nvPr/>
          </p:nvSpPr>
          <p:spPr>
            <a:xfrm>
              <a:off x="1095798" y="2416421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0"/>
            <p:cNvSpPr/>
            <p:nvPr/>
          </p:nvSpPr>
          <p:spPr>
            <a:xfrm>
              <a:off x="1095798" y="2470130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0"/>
            <p:cNvSpPr/>
            <p:nvPr/>
          </p:nvSpPr>
          <p:spPr>
            <a:xfrm>
              <a:off x="1095798" y="2523152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0"/>
            <p:cNvSpPr/>
            <p:nvPr/>
          </p:nvSpPr>
          <p:spPr>
            <a:xfrm>
              <a:off x="1371602" y="2309668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0"/>
            <p:cNvSpPr/>
            <p:nvPr/>
          </p:nvSpPr>
          <p:spPr>
            <a:xfrm>
              <a:off x="1371602" y="2363399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0"/>
            <p:cNvSpPr/>
            <p:nvPr/>
          </p:nvSpPr>
          <p:spPr>
            <a:xfrm>
              <a:off x="1371602" y="2416421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0"/>
            <p:cNvSpPr/>
            <p:nvPr/>
          </p:nvSpPr>
          <p:spPr>
            <a:xfrm>
              <a:off x="1371602" y="2470130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0"/>
            <p:cNvSpPr/>
            <p:nvPr/>
          </p:nvSpPr>
          <p:spPr>
            <a:xfrm>
              <a:off x="1371602" y="2523152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0"/>
            <p:cNvSpPr/>
            <p:nvPr/>
          </p:nvSpPr>
          <p:spPr>
            <a:xfrm>
              <a:off x="1029912" y="2693643"/>
              <a:ext cx="635328" cy="402613"/>
            </a:xfrm>
            <a:custGeom>
              <a:avLst/>
              <a:gdLst/>
              <a:ahLst/>
              <a:cxnLst/>
              <a:rect l="l" t="t" r="r" b="b"/>
              <a:pathLst>
                <a:path w="29588" h="18748" extrusionOk="0">
                  <a:moveTo>
                    <a:pt x="0" y="0"/>
                  </a:moveTo>
                  <a:lnTo>
                    <a:pt x="0" y="18747"/>
                  </a:lnTo>
                  <a:lnTo>
                    <a:pt x="29588" y="18747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0"/>
            <p:cNvSpPr/>
            <p:nvPr/>
          </p:nvSpPr>
          <p:spPr>
            <a:xfrm>
              <a:off x="1095798" y="2788906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0"/>
            <p:cNvSpPr/>
            <p:nvPr/>
          </p:nvSpPr>
          <p:spPr>
            <a:xfrm>
              <a:off x="1095798" y="2842637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0"/>
            <p:cNvSpPr/>
            <p:nvPr/>
          </p:nvSpPr>
          <p:spPr>
            <a:xfrm>
              <a:off x="1095798" y="2895659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0"/>
            <p:cNvSpPr/>
            <p:nvPr/>
          </p:nvSpPr>
          <p:spPr>
            <a:xfrm>
              <a:off x="1095798" y="2949368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0"/>
            <p:cNvSpPr/>
            <p:nvPr/>
          </p:nvSpPr>
          <p:spPr>
            <a:xfrm>
              <a:off x="1095798" y="3002390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0"/>
            <p:cNvSpPr/>
            <p:nvPr/>
          </p:nvSpPr>
          <p:spPr>
            <a:xfrm>
              <a:off x="1371602" y="2788906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0"/>
            <p:cNvSpPr/>
            <p:nvPr/>
          </p:nvSpPr>
          <p:spPr>
            <a:xfrm>
              <a:off x="1371602" y="2842637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0"/>
            <p:cNvSpPr/>
            <p:nvPr/>
          </p:nvSpPr>
          <p:spPr>
            <a:xfrm>
              <a:off x="1371602" y="2895659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0"/>
            <p:cNvSpPr/>
            <p:nvPr/>
          </p:nvSpPr>
          <p:spPr>
            <a:xfrm>
              <a:off x="1371602" y="2949368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0"/>
            <p:cNvSpPr/>
            <p:nvPr/>
          </p:nvSpPr>
          <p:spPr>
            <a:xfrm>
              <a:off x="1371602" y="3002390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0"/>
            <p:cNvSpPr/>
            <p:nvPr/>
          </p:nvSpPr>
          <p:spPr>
            <a:xfrm>
              <a:off x="1029912" y="3172173"/>
              <a:ext cx="635328" cy="403322"/>
            </a:xfrm>
            <a:custGeom>
              <a:avLst/>
              <a:gdLst/>
              <a:ahLst/>
              <a:cxnLst/>
              <a:rect l="l" t="t" r="r" b="b"/>
              <a:pathLst>
                <a:path w="29588" h="18781" extrusionOk="0">
                  <a:moveTo>
                    <a:pt x="0" y="0"/>
                  </a:moveTo>
                  <a:lnTo>
                    <a:pt x="0" y="18780"/>
                  </a:lnTo>
                  <a:lnTo>
                    <a:pt x="29588" y="18780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0"/>
            <p:cNvSpPr/>
            <p:nvPr/>
          </p:nvSpPr>
          <p:spPr>
            <a:xfrm>
              <a:off x="1095798" y="3268145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0"/>
            <p:cNvSpPr/>
            <p:nvPr/>
          </p:nvSpPr>
          <p:spPr>
            <a:xfrm>
              <a:off x="1095798" y="3321167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0"/>
            <p:cNvSpPr/>
            <p:nvPr/>
          </p:nvSpPr>
          <p:spPr>
            <a:xfrm>
              <a:off x="1095798" y="3374897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0"/>
            <p:cNvSpPr/>
            <p:nvPr/>
          </p:nvSpPr>
          <p:spPr>
            <a:xfrm>
              <a:off x="1095798" y="3427898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60"/>
            <p:cNvSpPr/>
            <p:nvPr/>
          </p:nvSpPr>
          <p:spPr>
            <a:xfrm>
              <a:off x="1095798" y="3481629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60"/>
            <p:cNvSpPr/>
            <p:nvPr/>
          </p:nvSpPr>
          <p:spPr>
            <a:xfrm>
              <a:off x="1371602" y="3268145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0"/>
            <p:cNvSpPr/>
            <p:nvPr/>
          </p:nvSpPr>
          <p:spPr>
            <a:xfrm>
              <a:off x="1371602" y="3321167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60"/>
            <p:cNvSpPr/>
            <p:nvPr/>
          </p:nvSpPr>
          <p:spPr>
            <a:xfrm>
              <a:off x="1371602" y="3374897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60"/>
            <p:cNvSpPr/>
            <p:nvPr/>
          </p:nvSpPr>
          <p:spPr>
            <a:xfrm>
              <a:off x="1371602" y="3427898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0"/>
            <p:cNvSpPr/>
            <p:nvPr/>
          </p:nvSpPr>
          <p:spPr>
            <a:xfrm>
              <a:off x="1371602" y="3481629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60"/>
            <p:cNvSpPr/>
            <p:nvPr/>
          </p:nvSpPr>
          <p:spPr>
            <a:xfrm>
              <a:off x="1817874" y="1847631"/>
              <a:ext cx="1987666" cy="1351765"/>
            </a:xfrm>
            <a:custGeom>
              <a:avLst/>
              <a:gdLst/>
              <a:ahLst/>
              <a:cxnLst/>
              <a:rect l="l" t="t" r="r" b="b"/>
              <a:pathLst>
                <a:path w="92568" h="62946" extrusionOk="0">
                  <a:moveTo>
                    <a:pt x="1" y="1"/>
                  </a:moveTo>
                  <a:lnTo>
                    <a:pt x="1" y="62946"/>
                  </a:lnTo>
                  <a:lnTo>
                    <a:pt x="92567" y="62946"/>
                  </a:lnTo>
                  <a:lnTo>
                    <a:pt x="92567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60"/>
            <p:cNvSpPr/>
            <p:nvPr/>
          </p:nvSpPr>
          <p:spPr>
            <a:xfrm>
              <a:off x="2279201" y="2384187"/>
              <a:ext cx="1090889" cy="21"/>
            </a:xfrm>
            <a:custGeom>
              <a:avLst/>
              <a:gdLst/>
              <a:ahLst/>
              <a:cxnLst/>
              <a:rect l="l" t="t" r="r" b="b"/>
              <a:pathLst>
                <a:path w="50804" h="1" fill="none" extrusionOk="0">
                  <a:moveTo>
                    <a:pt x="1" y="0"/>
                  </a:moveTo>
                  <a:lnTo>
                    <a:pt x="50804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60"/>
            <p:cNvSpPr/>
            <p:nvPr/>
          </p:nvSpPr>
          <p:spPr>
            <a:xfrm>
              <a:off x="2130937" y="2502386"/>
              <a:ext cx="1387403" cy="21"/>
            </a:xfrm>
            <a:custGeom>
              <a:avLst/>
              <a:gdLst/>
              <a:ahLst/>
              <a:cxnLst/>
              <a:rect l="l" t="t" r="r" b="b"/>
              <a:pathLst>
                <a:path w="64613" h="1" fill="none" extrusionOk="0">
                  <a:moveTo>
                    <a:pt x="0" y="0"/>
                  </a:moveTo>
                  <a:lnTo>
                    <a:pt x="64613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60"/>
            <p:cNvSpPr/>
            <p:nvPr/>
          </p:nvSpPr>
          <p:spPr>
            <a:xfrm>
              <a:off x="3873786" y="1402775"/>
              <a:ext cx="78095" cy="2346058"/>
            </a:xfrm>
            <a:custGeom>
              <a:avLst/>
              <a:gdLst/>
              <a:ahLst/>
              <a:cxnLst/>
              <a:rect l="l" t="t" r="r" b="b"/>
              <a:pathLst>
                <a:path w="3637" h="109246" extrusionOk="0">
                  <a:moveTo>
                    <a:pt x="1" y="1"/>
                  </a:moveTo>
                  <a:lnTo>
                    <a:pt x="1" y="109246"/>
                  </a:lnTo>
                  <a:lnTo>
                    <a:pt x="3637" y="109246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60"/>
            <p:cNvSpPr/>
            <p:nvPr/>
          </p:nvSpPr>
          <p:spPr>
            <a:xfrm>
              <a:off x="3873786" y="2129879"/>
              <a:ext cx="78095" cy="633985"/>
            </a:xfrm>
            <a:custGeom>
              <a:avLst/>
              <a:gdLst/>
              <a:ahLst/>
              <a:cxnLst/>
              <a:rect l="l" t="t" r="r" b="b"/>
              <a:pathLst>
                <a:path w="3637" h="29522" extrusionOk="0">
                  <a:moveTo>
                    <a:pt x="1" y="0"/>
                  </a:moveTo>
                  <a:lnTo>
                    <a:pt x="1" y="29521"/>
                  </a:lnTo>
                  <a:lnTo>
                    <a:pt x="3637" y="29521"/>
                  </a:lnTo>
                  <a:lnTo>
                    <a:pt x="363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60"/>
            <p:cNvSpPr/>
            <p:nvPr/>
          </p:nvSpPr>
          <p:spPr>
            <a:xfrm>
              <a:off x="947534" y="1402775"/>
              <a:ext cx="3004003" cy="152601"/>
            </a:xfrm>
            <a:custGeom>
              <a:avLst/>
              <a:gdLst/>
              <a:ahLst/>
              <a:cxnLst/>
              <a:rect l="l" t="t" r="r" b="b"/>
              <a:pathLst>
                <a:path w="139900" h="7106" extrusionOk="0">
                  <a:moveTo>
                    <a:pt x="0" y="1"/>
                  </a:moveTo>
                  <a:lnTo>
                    <a:pt x="0" y="7106"/>
                  </a:lnTo>
                  <a:lnTo>
                    <a:pt x="139900" y="7106"/>
                  </a:lnTo>
                  <a:lnTo>
                    <a:pt x="13990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60"/>
            <p:cNvSpPr/>
            <p:nvPr/>
          </p:nvSpPr>
          <p:spPr>
            <a:xfrm>
              <a:off x="1145233" y="1428566"/>
              <a:ext cx="1931065" cy="85986"/>
            </a:xfrm>
            <a:custGeom>
              <a:avLst/>
              <a:gdLst/>
              <a:ahLst/>
              <a:cxnLst/>
              <a:rect l="l" t="t" r="r" b="b"/>
              <a:pathLst>
                <a:path w="89932" h="4004" extrusionOk="0">
                  <a:moveTo>
                    <a:pt x="1" y="1"/>
                  </a:moveTo>
                  <a:lnTo>
                    <a:pt x="1" y="4003"/>
                  </a:lnTo>
                  <a:lnTo>
                    <a:pt x="89931" y="4003"/>
                  </a:lnTo>
                  <a:lnTo>
                    <a:pt x="8993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60"/>
            <p:cNvSpPr/>
            <p:nvPr/>
          </p:nvSpPr>
          <p:spPr>
            <a:xfrm>
              <a:off x="3656029" y="1609086"/>
              <a:ext cx="148998" cy="21"/>
            </a:xfrm>
            <a:custGeom>
              <a:avLst/>
              <a:gdLst/>
              <a:ahLst/>
              <a:cxnLst/>
              <a:rect l="l" t="t" r="r" b="b"/>
              <a:pathLst>
                <a:path w="6939" h="1" fill="none" extrusionOk="0">
                  <a:moveTo>
                    <a:pt x="6939" y="1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60"/>
            <p:cNvSpPr/>
            <p:nvPr/>
          </p:nvSpPr>
          <p:spPr>
            <a:xfrm>
              <a:off x="3656029" y="1654935"/>
              <a:ext cx="148998" cy="21"/>
            </a:xfrm>
            <a:custGeom>
              <a:avLst/>
              <a:gdLst/>
              <a:ahLst/>
              <a:cxnLst/>
              <a:rect l="l" t="t" r="r" b="b"/>
              <a:pathLst>
                <a:path w="6939" h="1" fill="none" extrusionOk="0">
                  <a:moveTo>
                    <a:pt x="6939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60"/>
            <p:cNvSpPr/>
            <p:nvPr/>
          </p:nvSpPr>
          <p:spPr>
            <a:xfrm>
              <a:off x="3656029" y="1700785"/>
              <a:ext cx="148998" cy="21"/>
            </a:xfrm>
            <a:custGeom>
              <a:avLst/>
              <a:gdLst/>
              <a:ahLst/>
              <a:cxnLst/>
              <a:rect l="l" t="t" r="r" b="b"/>
              <a:pathLst>
                <a:path w="6939" h="1" fill="none" extrusionOk="0">
                  <a:moveTo>
                    <a:pt x="6939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0"/>
            <p:cNvSpPr/>
            <p:nvPr/>
          </p:nvSpPr>
          <p:spPr>
            <a:xfrm>
              <a:off x="565000" y="3699129"/>
              <a:ext cx="1712604" cy="1444451"/>
            </a:xfrm>
            <a:custGeom>
              <a:avLst/>
              <a:gdLst/>
              <a:ahLst/>
              <a:cxnLst/>
              <a:rect l="l" t="t" r="r" b="b"/>
              <a:pathLst>
                <a:path w="79758" h="67262" extrusionOk="0">
                  <a:moveTo>
                    <a:pt x="55667" y="0"/>
                  </a:moveTo>
                  <a:cubicBezTo>
                    <a:pt x="49661" y="0"/>
                    <a:pt x="37994" y="4850"/>
                    <a:pt x="37994" y="4850"/>
                  </a:cubicBezTo>
                  <a:lnTo>
                    <a:pt x="35125" y="5984"/>
                  </a:lnTo>
                  <a:cubicBezTo>
                    <a:pt x="35125" y="5984"/>
                    <a:pt x="23450" y="12455"/>
                    <a:pt x="20348" y="15057"/>
                  </a:cubicBezTo>
                  <a:cubicBezTo>
                    <a:pt x="17213" y="17659"/>
                    <a:pt x="18714" y="24864"/>
                    <a:pt x="17980" y="31836"/>
                  </a:cubicBezTo>
                  <a:cubicBezTo>
                    <a:pt x="17246" y="38774"/>
                    <a:pt x="17213" y="46880"/>
                    <a:pt x="17213" y="46880"/>
                  </a:cubicBezTo>
                  <a:cubicBezTo>
                    <a:pt x="17213" y="46880"/>
                    <a:pt x="10007" y="53218"/>
                    <a:pt x="4804" y="60423"/>
                  </a:cubicBezTo>
                  <a:cubicBezTo>
                    <a:pt x="2302" y="63892"/>
                    <a:pt x="834" y="65994"/>
                    <a:pt x="0" y="67261"/>
                  </a:cubicBezTo>
                  <a:lnTo>
                    <a:pt x="48835" y="67261"/>
                  </a:lnTo>
                  <a:cubicBezTo>
                    <a:pt x="50837" y="64793"/>
                    <a:pt x="54439" y="60423"/>
                    <a:pt x="55640" y="59289"/>
                  </a:cubicBezTo>
                  <a:cubicBezTo>
                    <a:pt x="56841" y="58155"/>
                    <a:pt x="57942" y="56954"/>
                    <a:pt x="58976" y="55686"/>
                  </a:cubicBezTo>
                  <a:lnTo>
                    <a:pt x="58976" y="55686"/>
                  </a:lnTo>
                  <a:cubicBezTo>
                    <a:pt x="58976" y="55687"/>
                    <a:pt x="56874" y="59789"/>
                    <a:pt x="60477" y="63025"/>
                  </a:cubicBezTo>
                  <a:cubicBezTo>
                    <a:pt x="61746" y="64165"/>
                    <a:pt x="63898" y="64593"/>
                    <a:pt x="66254" y="64593"/>
                  </a:cubicBezTo>
                  <a:cubicBezTo>
                    <a:pt x="70586" y="64593"/>
                    <a:pt x="75610" y="63147"/>
                    <a:pt x="77122" y="62024"/>
                  </a:cubicBezTo>
                  <a:cubicBezTo>
                    <a:pt x="79490" y="60289"/>
                    <a:pt x="79757" y="55820"/>
                    <a:pt x="77622" y="49215"/>
                  </a:cubicBezTo>
                  <a:cubicBezTo>
                    <a:pt x="75521" y="42643"/>
                    <a:pt x="72519" y="30468"/>
                    <a:pt x="72652" y="26232"/>
                  </a:cubicBezTo>
                  <a:cubicBezTo>
                    <a:pt x="72786" y="21995"/>
                    <a:pt x="70050" y="10087"/>
                    <a:pt x="68816" y="6851"/>
                  </a:cubicBezTo>
                  <a:cubicBezTo>
                    <a:pt x="67549" y="3616"/>
                    <a:pt x="62478" y="1247"/>
                    <a:pt x="57241" y="146"/>
                  </a:cubicBezTo>
                  <a:cubicBezTo>
                    <a:pt x="56780" y="46"/>
                    <a:pt x="56250" y="0"/>
                    <a:pt x="55667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60"/>
            <p:cNvSpPr/>
            <p:nvPr/>
          </p:nvSpPr>
          <p:spPr>
            <a:xfrm>
              <a:off x="1887367" y="4850881"/>
              <a:ext cx="416330" cy="235237"/>
            </a:xfrm>
            <a:custGeom>
              <a:avLst/>
              <a:gdLst/>
              <a:ahLst/>
              <a:cxnLst/>
              <a:rect l="l" t="t" r="r" b="b"/>
              <a:pathLst>
                <a:path w="19389" h="10954" extrusionOk="0">
                  <a:moveTo>
                    <a:pt x="11185" y="0"/>
                  </a:moveTo>
                  <a:cubicBezTo>
                    <a:pt x="9565" y="0"/>
                    <a:pt x="7004" y="352"/>
                    <a:pt x="4370" y="2121"/>
                  </a:cubicBezTo>
                  <a:cubicBezTo>
                    <a:pt x="1" y="5056"/>
                    <a:pt x="1201" y="9426"/>
                    <a:pt x="5104" y="10427"/>
                  </a:cubicBezTo>
                  <a:cubicBezTo>
                    <a:pt x="6373" y="10741"/>
                    <a:pt x="7769" y="10954"/>
                    <a:pt x="9167" y="10954"/>
                  </a:cubicBezTo>
                  <a:cubicBezTo>
                    <a:pt x="12071" y="10954"/>
                    <a:pt x="14989" y="10039"/>
                    <a:pt x="16813" y="7225"/>
                  </a:cubicBezTo>
                  <a:cubicBezTo>
                    <a:pt x="19388" y="3232"/>
                    <a:pt x="15158" y="141"/>
                    <a:pt x="13121" y="141"/>
                  </a:cubicBezTo>
                  <a:cubicBezTo>
                    <a:pt x="13048" y="141"/>
                    <a:pt x="12977" y="145"/>
                    <a:pt x="12910" y="153"/>
                  </a:cubicBezTo>
                  <a:cubicBezTo>
                    <a:pt x="12910" y="153"/>
                    <a:pt x="12252" y="0"/>
                    <a:pt x="11185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60"/>
            <p:cNvSpPr/>
            <p:nvPr/>
          </p:nvSpPr>
          <p:spPr>
            <a:xfrm>
              <a:off x="1969745" y="4851010"/>
              <a:ext cx="325910" cy="183396"/>
            </a:xfrm>
            <a:custGeom>
              <a:avLst/>
              <a:gdLst/>
              <a:ahLst/>
              <a:cxnLst/>
              <a:rect l="l" t="t" r="r" b="b"/>
              <a:pathLst>
                <a:path w="15178" h="8540" extrusionOk="0">
                  <a:moveTo>
                    <a:pt x="8666" y="1"/>
                  </a:moveTo>
                  <a:cubicBezTo>
                    <a:pt x="6807" y="1"/>
                    <a:pt x="4974" y="561"/>
                    <a:pt x="3436" y="1648"/>
                  </a:cubicBezTo>
                  <a:cubicBezTo>
                    <a:pt x="1" y="3916"/>
                    <a:pt x="968" y="7352"/>
                    <a:pt x="4004" y="8119"/>
                  </a:cubicBezTo>
                  <a:cubicBezTo>
                    <a:pt x="4998" y="8370"/>
                    <a:pt x="6095" y="8539"/>
                    <a:pt x="7196" y="8539"/>
                  </a:cubicBezTo>
                  <a:cubicBezTo>
                    <a:pt x="9457" y="8539"/>
                    <a:pt x="11730" y="7827"/>
                    <a:pt x="13143" y="5651"/>
                  </a:cubicBezTo>
                  <a:cubicBezTo>
                    <a:pt x="15178" y="2519"/>
                    <a:pt x="11867" y="105"/>
                    <a:pt x="10261" y="105"/>
                  </a:cubicBezTo>
                  <a:cubicBezTo>
                    <a:pt x="10208" y="105"/>
                    <a:pt x="10157" y="108"/>
                    <a:pt x="10108" y="113"/>
                  </a:cubicBezTo>
                  <a:cubicBezTo>
                    <a:pt x="9629" y="38"/>
                    <a:pt x="9147" y="1"/>
                    <a:pt x="8666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60"/>
            <p:cNvSpPr/>
            <p:nvPr/>
          </p:nvSpPr>
          <p:spPr>
            <a:xfrm>
              <a:off x="1832219" y="4319029"/>
              <a:ext cx="143265" cy="575981"/>
            </a:xfrm>
            <a:custGeom>
              <a:avLst/>
              <a:gdLst/>
              <a:ahLst/>
              <a:cxnLst/>
              <a:rect l="l" t="t" r="r" b="b"/>
              <a:pathLst>
                <a:path w="6672" h="26821" fill="none" extrusionOk="0">
                  <a:moveTo>
                    <a:pt x="0" y="26820"/>
                  </a:moveTo>
                  <a:cubicBezTo>
                    <a:pt x="0" y="26820"/>
                    <a:pt x="4470" y="22484"/>
                    <a:pt x="5204" y="17513"/>
                  </a:cubicBezTo>
                  <a:cubicBezTo>
                    <a:pt x="5671" y="14445"/>
                    <a:pt x="6271" y="6072"/>
                    <a:pt x="6672" y="1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60"/>
            <p:cNvSpPr/>
            <p:nvPr/>
          </p:nvSpPr>
          <p:spPr>
            <a:xfrm>
              <a:off x="1137352" y="2832007"/>
              <a:ext cx="1128144" cy="839737"/>
            </a:xfrm>
            <a:custGeom>
              <a:avLst/>
              <a:gdLst/>
              <a:ahLst/>
              <a:cxnLst/>
              <a:rect l="l" t="t" r="r" b="b"/>
              <a:pathLst>
                <a:path w="52539" h="39103" extrusionOk="0">
                  <a:moveTo>
                    <a:pt x="25471" y="1"/>
                  </a:moveTo>
                  <a:cubicBezTo>
                    <a:pt x="21724" y="1"/>
                    <a:pt x="17118" y="1304"/>
                    <a:pt x="15011" y="3431"/>
                  </a:cubicBezTo>
                  <a:cubicBezTo>
                    <a:pt x="11509" y="6900"/>
                    <a:pt x="16446" y="11303"/>
                    <a:pt x="14278" y="13839"/>
                  </a:cubicBezTo>
                  <a:cubicBezTo>
                    <a:pt x="12076" y="16407"/>
                    <a:pt x="4737" y="15106"/>
                    <a:pt x="2369" y="19709"/>
                  </a:cubicBezTo>
                  <a:cubicBezTo>
                    <a:pt x="1" y="24279"/>
                    <a:pt x="6038" y="26481"/>
                    <a:pt x="7306" y="28116"/>
                  </a:cubicBezTo>
                  <a:cubicBezTo>
                    <a:pt x="8607" y="29750"/>
                    <a:pt x="5104" y="30317"/>
                    <a:pt x="5471" y="31952"/>
                  </a:cubicBezTo>
                  <a:cubicBezTo>
                    <a:pt x="5838" y="33619"/>
                    <a:pt x="11509" y="33786"/>
                    <a:pt x="11509" y="33786"/>
                  </a:cubicBezTo>
                  <a:cubicBezTo>
                    <a:pt x="11509" y="33786"/>
                    <a:pt x="7873" y="34887"/>
                    <a:pt x="9674" y="36355"/>
                  </a:cubicBezTo>
                  <a:cubicBezTo>
                    <a:pt x="12055" y="38140"/>
                    <a:pt x="14936" y="39102"/>
                    <a:pt x="17903" y="39102"/>
                  </a:cubicBezTo>
                  <a:cubicBezTo>
                    <a:pt x="18095" y="39102"/>
                    <a:pt x="18288" y="39098"/>
                    <a:pt x="18481" y="39090"/>
                  </a:cubicBezTo>
                  <a:cubicBezTo>
                    <a:pt x="22150" y="38923"/>
                    <a:pt x="21216" y="31785"/>
                    <a:pt x="20849" y="26481"/>
                  </a:cubicBezTo>
                  <a:cubicBezTo>
                    <a:pt x="20498" y="21373"/>
                    <a:pt x="24852" y="15806"/>
                    <a:pt x="30052" y="15806"/>
                  </a:cubicBezTo>
                  <a:cubicBezTo>
                    <a:pt x="30285" y="15806"/>
                    <a:pt x="30520" y="15817"/>
                    <a:pt x="30756" y="15840"/>
                  </a:cubicBezTo>
                  <a:cubicBezTo>
                    <a:pt x="36227" y="16407"/>
                    <a:pt x="42097" y="22612"/>
                    <a:pt x="41163" y="25380"/>
                  </a:cubicBezTo>
                  <a:cubicBezTo>
                    <a:pt x="40919" y="26097"/>
                    <a:pt x="40903" y="26399"/>
                    <a:pt x="41102" y="26399"/>
                  </a:cubicBezTo>
                  <a:cubicBezTo>
                    <a:pt x="41662" y="26399"/>
                    <a:pt x="43924" y="24000"/>
                    <a:pt x="47568" y="21711"/>
                  </a:cubicBezTo>
                  <a:cubicBezTo>
                    <a:pt x="52538" y="18609"/>
                    <a:pt x="50337" y="12204"/>
                    <a:pt x="49236" y="10903"/>
                  </a:cubicBezTo>
                  <a:cubicBezTo>
                    <a:pt x="48168" y="9636"/>
                    <a:pt x="44499" y="9269"/>
                    <a:pt x="43765" y="6867"/>
                  </a:cubicBezTo>
                  <a:cubicBezTo>
                    <a:pt x="43031" y="4499"/>
                    <a:pt x="41364" y="2130"/>
                    <a:pt x="38261" y="2130"/>
                  </a:cubicBezTo>
                  <a:cubicBezTo>
                    <a:pt x="35159" y="2130"/>
                    <a:pt x="35860" y="6166"/>
                    <a:pt x="32757" y="6367"/>
                  </a:cubicBezTo>
                  <a:cubicBezTo>
                    <a:pt x="32757" y="6367"/>
                    <a:pt x="32757" y="4899"/>
                    <a:pt x="30756" y="1763"/>
                  </a:cubicBezTo>
                  <a:cubicBezTo>
                    <a:pt x="29957" y="545"/>
                    <a:pt x="27893" y="1"/>
                    <a:pt x="25471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60"/>
            <p:cNvSpPr/>
            <p:nvPr/>
          </p:nvSpPr>
          <p:spPr>
            <a:xfrm>
              <a:off x="1314285" y="3666830"/>
              <a:ext cx="467027" cy="550512"/>
            </a:xfrm>
            <a:custGeom>
              <a:avLst/>
              <a:gdLst/>
              <a:ahLst/>
              <a:cxnLst/>
              <a:rect l="l" t="t" r="r" b="b"/>
              <a:pathLst>
                <a:path w="21750" h="25635" extrusionOk="0">
                  <a:moveTo>
                    <a:pt x="10336" y="0"/>
                  </a:moveTo>
                  <a:cubicBezTo>
                    <a:pt x="9844" y="0"/>
                    <a:pt x="9349" y="116"/>
                    <a:pt x="8841" y="383"/>
                  </a:cubicBezTo>
                  <a:cubicBezTo>
                    <a:pt x="8841" y="383"/>
                    <a:pt x="6472" y="1017"/>
                    <a:pt x="5505" y="2251"/>
                  </a:cubicBezTo>
                  <a:cubicBezTo>
                    <a:pt x="4537" y="3518"/>
                    <a:pt x="501" y="5753"/>
                    <a:pt x="268" y="7488"/>
                  </a:cubicBezTo>
                  <a:cubicBezTo>
                    <a:pt x="1" y="9189"/>
                    <a:pt x="1502" y="18162"/>
                    <a:pt x="4471" y="21765"/>
                  </a:cubicBezTo>
                  <a:cubicBezTo>
                    <a:pt x="7440" y="25367"/>
                    <a:pt x="8941" y="25634"/>
                    <a:pt x="8941" y="25634"/>
                  </a:cubicBezTo>
                  <a:cubicBezTo>
                    <a:pt x="8941" y="25634"/>
                    <a:pt x="9808" y="22165"/>
                    <a:pt x="10442" y="21898"/>
                  </a:cubicBezTo>
                  <a:cubicBezTo>
                    <a:pt x="10464" y="21889"/>
                    <a:pt x="10493" y="21884"/>
                    <a:pt x="10528" y="21884"/>
                  </a:cubicBezTo>
                  <a:cubicBezTo>
                    <a:pt x="11476" y="21884"/>
                    <a:pt x="16780" y="25234"/>
                    <a:pt x="16780" y="25234"/>
                  </a:cubicBezTo>
                  <a:cubicBezTo>
                    <a:pt x="16780" y="25234"/>
                    <a:pt x="17780" y="19396"/>
                    <a:pt x="18414" y="19396"/>
                  </a:cubicBezTo>
                  <a:cubicBezTo>
                    <a:pt x="19014" y="19396"/>
                    <a:pt x="21016" y="21398"/>
                    <a:pt x="21016" y="21398"/>
                  </a:cubicBezTo>
                  <a:cubicBezTo>
                    <a:pt x="21016" y="21398"/>
                    <a:pt x="21750" y="16394"/>
                    <a:pt x="21249" y="12558"/>
                  </a:cubicBezTo>
                  <a:cubicBezTo>
                    <a:pt x="20749" y="8689"/>
                    <a:pt x="17513" y="3985"/>
                    <a:pt x="15178" y="2351"/>
                  </a:cubicBezTo>
                  <a:cubicBezTo>
                    <a:pt x="13383" y="1137"/>
                    <a:pt x="11876" y="0"/>
                    <a:pt x="10336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0"/>
            <p:cNvSpPr/>
            <p:nvPr/>
          </p:nvSpPr>
          <p:spPr>
            <a:xfrm>
              <a:off x="1431775" y="3574036"/>
              <a:ext cx="330226" cy="558049"/>
            </a:xfrm>
            <a:custGeom>
              <a:avLst/>
              <a:gdLst/>
              <a:ahLst/>
              <a:cxnLst/>
              <a:rect l="l" t="t" r="r" b="b"/>
              <a:pathLst>
                <a:path w="15379" h="25986" extrusionOk="0">
                  <a:moveTo>
                    <a:pt x="4570" y="0"/>
                  </a:moveTo>
                  <a:lnTo>
                    <a:pt x="0" y="10975"/>
                  </a:lnTo>
                  <a:cubicBezTo>
                    <a:pt x="0" y="10975"/>
                    <a:pt x="1168" y="16079"/>
                    <a:pt x="2736" y="19381"/>
                  </a:cubicBezTo>
                  <a:cubicBezTo>
                    <a:pt x="4837" y="23851"/>
                    <a:pt x="10074" y="25986"/>
                    <a:pt x="10074" y="25986"/>
                  </a:cubicBezTo>
                  <a:cubicBezTo>
                    <a:pt x="10041" y="23384"/>
                    <a:pt x="10608" y="20815"/>
                    <a:pt x="11709" y="18480"/>
                  </a:cubicBezTo>
                  <a:cubicBezTo>
                    <a:pt x="12743" y="16379"/>
                    <a:pt x="13977" y="14344"/>
                    <a:pt x="15378" y="12443"/>
                  </a:cubicBezTo>
                  <a:cubicBezTo>
                    <a:pt x="15378" y="12443"/>
                    <a:pt x="7139" y="4404"/>
                    <a:pt x="4570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60"/>
            <p:cNvSpPr/>
            <p:nvPr/>
          </p:nvSpPr>
          <p:spPr>
            <a:xfrm>
              <a:off x="1555707" y="3634209"/>
              <a:ext cx="171200" cy="368232"/>
            </a:xfrm>
            <a:custGeom>
              <a:avLst/>
              <a:gdLst/>
              <a:ahLst/>
              <a:cxnLst/>
              <a:rect l="l" t="t" r="r" b="b"/>
              <a:pathLst>
                <a:path w="7973" h="17147" extrusionOk="0">
                  <a:moveTo>
                    <a:pt x="467" y="0"/>
                  </a:moveTo>
                  <a:lnTo>
                    <a:pt x="0" y="1368"/>
                  </a:lnTo>
                  <a:cubicBezTo>
                    <a:pt x="0" y="1368"/>
                    <a:pt x="2102" y="13410"/>
                    <a:pt x="5104" y="17146"/>
                  </a:cubicBezTo>
                  <a:lnTo>
                    <a:pt x="7973" y="11742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0"/>
            <p:cNvSpPr/>
            <p:nvPr/>
          </p:nvSpPr>
          <p:spPr>
            <a:xfrm>
              <a:off x="1517009" y="3795380"/>
              <a:ext cx="512871" cy="772241"/>
            </a:xfrm>
            <a:custGeom>
              <a:avLst/>
              <a:gdLst/>
              <a:ahLst/>
              <a:cxnLst/>
              <a:rect l="l" t="t" r="r" b="b"/>
              <a:pathLst>
                <a:path w="23885" h="35960" extrusionOk="0">
                  <a:moveTo>
                    <a:pt x="17313" y="1"/>
                  </a:moveTo>
                  <a:cubicBezTo>
                    <a:pt x="16313" y="1"/>
                    <a:pt x="13577" y="3470"/>
                    <a:pt x="12577" y="4838"/>
                  </a:cubicBezTo>
                  <a:cubicBezTo>
                    <a:pt x="11576" y="6205"/>
                    <a:pt x="9341" y="8207"/>
                    <a:pt x="8340" y="9308"/>
                  </a:cubicBezTo>
                  <a:cubicBezTo>
                    <a:pt x="7340" y="10442"/>
                    <a:pt x="1" y="29589"/>
                    <a:pt x="1" y="29589"/>
                  </a:cubicBezTo>
                  <a:lnTo>
                    <a:pt x="7239" y="35960"/>
                  </a:lnTo>
                  <a:lnTo>
                    <a:pt x="13210" y="13711"/>
                  </a:lnTo>
                  <a:cubicBezTo>
                    <a:pt x="14111" y="13377"/>
                    <a:pt x="15012" y="12977"/>
                    <a:pt x="15812" y="12443"/>
                  </a:cubicBezTo>
                  <a:cubicBezTo>
                    <a:pt x="17180" y="11576"/>
                    <a:pt x="21650" y="4871"/>
                    <a:pt x="21650" y="4871"/>
                  </a:cubicBezTo>
                  <a:lnTo>
                    <a:pt x="22284" y="5605"/>
                  </a:lnTo>
                  <a:cubicBezTo>
                    <a:pt x="22284" y="5605"/>
                    <a:pt x="23885" y="5505"/>
                    <a:pt x="23751" y="3637"/>
                  </a:cubicBezTo>
                  <a:cubicBezTo>
                    <a:pt x="23651" y="1735"/>
                    <a:pt x="22917" y="1368"/>
                    <a:pt x="21783" y="1135"/>
                  </a:cubicBezTo>
                  <a:cubicBezTo>
                    <a:pt x="20649" y="868"/>
                    <a:pt x="18314" y="1"/>
                    <a:pt x="17313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0"/>
            <p:cNvSpPr/>
            <p:nvPr/>
          </p:nvSpPr>
          <p:spPr>
            <a:xfrm>
              <a:off x="1513444" y="3131177"/>
              <a:ext cx="596656" cy="804024"/>
            </a:xfrm>
            <a:custGeom>
              <a:avLst/>
              <a:gdLst/>
              <a:ahLst/>
              <a:cxnLst/>
              <a:rect l="l" t="t" r="r" b="b"/>
              <a:pathLst>
                <a:path w="27787" h="37440" extrusionOk="0">
                  <a:moveTo>
                    <a:pt x="14436" y="1"/>
                  </a:moveTo>
                  <a:cubicBezTo>
                    <a:pt x="11024" y="1"/>
                    <a:pt x="5176" y="1516"/>
                    <a:pt x="2869" y="4711"/>
                  </a:cubicBezTo>
                  <a:cubicBezTo>
                    <a:pt x="267" y="8347"/>
                    <a:pt x="0" y="13117"/>
                    <a:pt x="0" y="15152"/>
                  </a:cubicBezTo>
                  <a:cubicBezTo>
                    <a:pt x="0" y="17187"/>
                    <a:pt x="434" y="22090"/>
                    <a:pt x="2302" y="25726"/>
                  </a:cubicBezTo>
                  <a:cubicBezTo>
                    <a:pt x="4170" y="29329"/>
                    <a:pt x="7005" y="37201"/>
                    <a:pt x="12709" y="37434"/>
                  </a:cubicBezTo>
                  <a:cubicBezTo>
                    <a:pt x="12787" y="37438"/>
                    <a:pt x="12865" y="37440"/>
                    <a:pt x="12943" y="37440"/>
                  </a:cubicBezTo>
                  <a:cubicBezTo>
                    <a:pt x="16475" y="37440"/>
                    <a:pt x="19434" y="33776"/>
                    <a:pt x="21849" y="31230"/>
                  </a:cubicBezTo>
                  <a:cubicBezTo>
                    <a:pt x="24318" y="28628"/>
                    <a:pt x="25185" y="24559"/>
                    <a:pt x="25185" y="21657"/>
                  </a:cubicBezTo>
                  <a:cubicBezTo>
                    <a:pt x="25185" y="18754"/>
                    <a:pt x="25452" y="16286"/>
                    <a:pt x="26619" y="11383"/>
                  </a:cubicBezTo>
                  <a:cubicBezTo>
                    <a:pt x="27787" y="6446"/>
                    <a:pt x="26052" y="5011"/>
                    <a:pt x="26052" y="5011"/>
                  </a:cubicBezTo>
                  <a:cubicBezTo>
                    <a:pt x="22416" y="942"/>
                    <a:pt x="18647" y="508"/>
                    <a:pt x="15611" y="74"/>
                  </a:cubicBezTo>
                  <a:cubicBezTo>
                    <a:pt x="15268" y="25"/>
                    <a:pt x="14872" y="1"/>
                    <a:pt x="14436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60"/>
            <p:cNvSpPr/>
            <p:nvPr/>
          </p:nvSpPr>
          <p:spPr>
            <a:xfrm>
              <a:off x="1395246" y="3044288"/>
              <a:ext cx="749218" cy="476144"/>
            </a:xfrm>
            <a:custGeom>
              <a:avLst/>
              <a:gdLst/>
              <a:ahLst/>
              <a:cxnLst/>
              <a:rect l="l" t="t" r="r" b="b"/>
              <a:pathLst>
                <a:path w="34892" h="22172" extrusionOk="0">
                  <a:moveTo>
                    <a:pt x="18446" y="0"/>
                  </a:moveTo>
                  <a:cubicBezTo>
                    <a:pt x="14709" y="0"/>
                    <a:pt x="10805" y="1025"/>
                    <a:pt x="7539" y="3420"/>
                  </a:cubicBezTo>
                  <a:cubicBezTo>
                    <a:pt x="0" y="8924"/>
                    <a:pt x="4337" y="21800"/>
                    <a:pt x="4337" y="21800"/>
                  </a:cubicBezTo>
                  <a:cubicBezTo>
                    <a:pt x="4337" y="21800"/>
                    <a:pt x="4621" y="22171"/>
                    <a:pt x="5809" y="22171"/>
                  </a:cubicBezTo>
                  <a:cubicBezTo>
                    <a:pt x="6088" y="22171"/>
                    <a:pt x="6418" y="22151"/>
                    <a:pt x="6805" y="22100"/>
                  </a:cubicBezTo>
                  <a:cubicBezTo>
                    <a:pt x="6805" y="22100"/>
                    <a:pt x="7372" y="20065"/>
                    <a:pt x="9974" y="18898"/>
                  </a:cubicBezTo>
                  <a:cubicBezTo>
                    <a:pt x="12576" y="17730"/>
                    <a:pt x="14177" y="15729"/>
                    <a:pt x="13310" y="13827"/>
                  </a:cubicBezTo>
                  <a:cubicBezTo>
                    <a:pt x="12442" y="11959"/>
                    <a:pt x="12909" y="10091"/>
                    <a:pt x="16645" y="9057"/>
                  </a:cubicBezTo>
                  <a:cubicBezTo>
                    <a:pt x="17104" y="8931"/>
                    <a:pt x="17522" y="8877"/>
                    <a:pt x="17909" y="8877"/>
                  </a:cubicBezTo>
                  <a:cubicBezTo>
                    <a:pt x="20473" y="8877"/>
                    <a:pt x="21661" y="11284"/>
                    <a:pt x="24318" y="11284"/>
                  </a:cubicBezTo>
                  <a:cubicBezTo>
                    <a:pt x="24551" y="11284"/>
                    <a:pt x="24795" y="11266"/>
                    <a:pt x="25051" y="11226"/>
                  </a:cubicBezTo>
                  <a:cubicBezTo>
                    <a:pt x="27865" y="10783"/>
                    <a:pt x="29112" y="9790"/>
                    <a:pt x="30413" y="9790"/>
                  </a:cubicBezTo>
                  <a:cubicBezTo>
                    <a:pt x="30778" y="9790"/>
                    <a:pt x="31147" y="9868"/>
                    <a:pt x="31556" y="10058"/>
                  </a:cubicBezTo>
                  <a:cubicBezTo>
                    <a:pt x="33424" y="10925"/>
                    <a:pt x="32557" y="13394"/>
                    <a:pt x="32557" y="13394"/>
                  </a:cubicBezTo>
                  <a:cubicBezTo>
                    <a:pt x="32557" y="13394"/>
                    <a:pt x="34892" y="9191"/>
                    <a:pt x="30389" y="4421"/>
                  </a:cubicBezTo>
                  <a:cubicBezTo>
                    <a:pt x="27864" y="1726"/>
                    <a:pt x="23296" y="0"/>
                    <a:pt x="18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0"/>
            <p:cNvSpPr/>
            <p:nvPr/>
          </p:nvSpPr>
          <p:spPr>
            <a:xfrm>
              <a:off x="1855133" y="3571180"/>
              <a:ext cx="74510" cy="180540"/>
            </a:xfrm>
            <a:custGeom>
              <a:avLst/>
              <a:gdLst/>
              <a:ahLst/>
              <a:cxnLst/>
              <a:rect l="l" t="t" r="r" b="b"/>
              <a:pathLst>
                <a:path w="3470" h="8407" fill="none" extrusionOk="0">
                  <a:moveTo>
                    <a:pt x="3470" y="0"/>
                  </a:moveTo>
                  <a:lnTo>
                    <a:pt x="3036" y="8406"/>
                  </a:lnTo>
                  <a:lnTo>
                    <a:pt x="1" y="7239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60"/>
            <p:cNvSpPr/>
            <p:nvPr/>
          </p:nvSpPr>
          <p:spPr>
            <a:xfrm>
              <a:off x="1789957" y="3783204"/>
              <a:ext cx="90270" cy="43014"/>
            </a:xfrm>
            <a:custGeom>
              <a:avLst/>
              <a:gdLst/>
              <a:ahLst/>
              <a:cxnLst/>
              <a:rect l="l" t="t" r="r" b="b"/>
              <a:pathLst>
                <a:path w="4204" h="2003" fill="none" extrusionOk="0">
                  <a:moveTo>
                    <a:pt x="4203" y="1602"/>
                  </a:moveTo>
                  <a:cubicBezTo>
                    <a:pt x="4203" y="1602"/>
                    <a:pt x="1301" y="2002"/>
                    <a:pt x="0" y="1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60"/>
            <p:cNvSpPr/>
            <p:nvPr/>
          </p:nvSpPr>
          <p:spPr>
            <a:xfrm>
              <a:off x="1774903" y="3534522"/>
              <a:ext cx="39424" cy="64726"/>
            </a:xfrm>
            <a:custGeom>
              <a:avLst/>
              <a:gdLst/>
              <a:ahLst/>
              <a:cxnLst/>
              <a:rect l="l" t="t" r="r" b="b"/>
              <a:pathLst>
                <a:path w="1836" h="3014" extrusionOk="0">
                  <a:moveTo>
                    <a:pt x="1102" y="1"/>
                  </a:moveTo>
                  <a:cubicBezTo>
                    <a:pt x="688" y="1"/>
                    <a:pt x="261" y="582"/>
                    <a:pt x="134" y="1373"/>
                  </a:cubicBezTo>
                  <a:cubicBezTo>
                    <a:pt x="1" y="2207"/>
                    <a:pt x="234" y="2941"/>
                    <a:pt x="668" y="3008"/>
                  </a:cubicBezTo>
                  <a:cubicBezTo>
                    <a:pt x="690" y="3011"/>
                    <a:pt x="712" y="3013"/>
                    <a:pt x="734" y="3013"/>
                  </a:cubicBezTo>
                  <a:cubicBezTo>
                    <a:pt x="1148" y="3013"/>
                    <a:pt x="1575" y="2432"/>
                    <a:pt x="1702" y="1640"/>
                  </a:cubicBezTo>
                  <a:cubicBezTo>
                    <a:pt x="1835" y="806"/>
                    <a:pt x="1602" y="73"/>
                    <a:pt x="1168" y="6"/>
                  </a:cubicBezTo>
                  <a:cubicBezTo>
                    <a:pt x="1146" y="2"/>
                    <a:pt x="1124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60"/>
            <p:cNvSpPr/>
            <p:nvPr/>
          </p:nvSpPr>
          <p:spPr>
            <a:xfrm>
              <a:off x="1974040" y="3539547"/>
              <a:ext cx="39424" cy="64704"/>
            </a:xfrm>
            <a:custGeom>
              <a:avLst/>
              <a:gdLst/>
              <a:ahLst/>
              <a:cxnLst/>
              <a:rect l="l" t="t" r="r" b="b"/>
              <a:pathLst>
                <a:path w="1836" h="3013" extrusionOk="0">
                  <a:moveTo>
                    <a:pt x="1102" y="0"/>
                  </a:moveTo>
                  <a:cubicBezTo>
                    <a:pt x="688" y="0"/>
                    <a:pt x="261" y="581"/>
                    <a:pt x="134" y="1373"/>
                  </a:cubicBezTo>
                  <a:cubicBezTo>
                    <a:pt x="1" y="2207"/>
                    <a:pt x="234" y="2941"/>
                    <a:pt x="668" y="3007"/>
                  </a:cubicBezTo>
                  <a:cubicBezTo>
                    <a:pt x="690" y="3011"/>
                    <a:pt x="712" y="3013"/>
                    <a:pt x="734" y="3013"/>
                  </a:cubicBezTo>
                  <a:cubicBezTo>
                    <a:pt x="1148" y="3013"/>
                    <a:pt x="1575" y="2431"/>
                    <a:pt x="1702" y="1640"/>
                  </a:cubicBezTo>
                  <a:cubicBezTo>
                    <a:pt x="1835" y="806"/>
                    <a:pt x="1602" y="72"/>
                    <a:pt x="1168" y="5"/>
                  </a:cubicBezTo>
                  <a:cubicBezTo>
                    <a:pt x="1146" y="2"/>
                    <a:pt x="1124" y="0"/>
                    <a:pt x="110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60"/>
            <p:cNvSpPr/>
            <p:nvPr/>
          </p:nvSpPr>
          <p:spPr>
            <a:xfrm>
              <a:off x="1731931" y="3430046"/>
              <a:ext cx="121062" cy="58047"/>
            </a:xfrm>
            <a:custGeom>
              <a:avLst/>
              <a:gdLst/>
              <a:ahLst/>
              <a:cxnLst/>
              <a:rect l="l" t="t" r="r" b="b"/>
              <a:pathLst>
                <a:path w="5638" h="2703" fill="none" extrusionOk="0">
                  <a:moveTo>
                    <a:pt x="0" y="2703"/>
                  </a:moveTo>
                  <a:cubicBezTo>
                    <a:pt x="0" y="2703"/>
                    <a:pt x="3102" y="1"/>
                    <a:pt x="5637" y="2102"/>
                  </a:cubicBez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60"/>
            <p:cNvSpPr/>
            <p:nvPr/>
          </p:nvSpPr>
          <p:spPr>
            <a:xfrm>
              <a:off x="1966889" y="3436488"/>
              <a:ext cx="84537" cy="38719"/>
            </a:xfrm>
            <a:custGeom>
              <a:avLst/>
              <a:gdLst/>
              <a:ahLst/>
              <a:cxnLst/>
              <a:rect l="l" t="t" r="r" b="b"/>
              <a:pathLst>
                <a:path w="3937" h="1803" fill="none" extrusionOk="0">
                  <a:moveTo>
                    <a:pt x="0" y="1802"/>
                  </a:moveTo>
                  <a:cubicBezTo>
                    <a:pt x="0" y="1802"/>
                    <a:pt x="2135" y="1"/>
                    <a:pt x="3936" y="1702"/>
                  </a:cubicBez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60"/>
            <p:cNvSpPr/>
            <p:nvPr/>
          </p:nvSpPr>
          <p:spPr>
            <a:xfrm>
              <a:off x="1640941" y="3512424"/>
              <a:ext cx="257155" cy="209209"/>
            </a:xfrm>
            <a:custGeom>
              <a:avLst/>
              <a:gdLst/>
              <a:ahLst/>
              <a:cxnLst/>
              <a:rect l="l" t="t" r="r" b="b"/>
              <a:pathLst>
                <a:path w="11976" h="9742" fill="none" extrusionOk="0">
                  <a:moveTo>
                    <a:pt x="11876" y="701"/>
                  </a:moveTo>
                  <a:cubicBezTo>
                    <a:pt x="11876" y="701"/>
                    <a:pt x="7439" y="1"/>
                    <a:pt x="601" y="1102"/>
                  </a:cubicBezTo>
                  <a:cubicBezTo>
                    <a:pt x="601" y="1102"/>
                    <a:pt x="1" y="5738"/>
                    <a:pt x="3236" y="7740"/>
                  </a:cubicBezTo>
                  <a:cubicBezTo>
                    <a:pt x="6439" y="9741"/>
                    <a:pt x="9574" y="7840"/>
                    <a:pt x="10375" y="6739"/>
                  </a:cubicBezTo>
                  <a:cubicBezTo>
                    <a:pt x="11976" y="4537"/>
                    <a:pt x="11876" y="701"/>
                    <a:pt x="11876" y="701"/>
                  </a:cubicBezTo>
                  <a:close/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60"/>
            <p:cNvSpPr/>
            <p:nvPr/>
          </p:nvSpPr>
          <p:spPr>
            <a:xfrm>
              <a:off x="1931778" y="3498809"/>
              <a:ext cx="183397" cy="200598"/>
            </a:xfrm>
            <a:custGeom>
              <a:avLst/>
              <a:gdLst/>
              <a:ahLst/>
              <a:cxnLst/>
              <a:rect l="l" t="t" r="r" b="b"/>
              <a:pathLst>
                <a:path w="8541" h="9341" fill="none" extrusionOk="0">
                  <a:moveTo>
                    <a:pt x="8473" y="701"/>
                  </a:moveTo>
                  <a:cubicBezTo>
                    <a:pt x="8473" y="701"/>
                    <a:pt x="5305" y="1"/>
                    <a:pt x="434" y="1068"/>
                  </a:cubicBezTo>
                  <a:cubicBezTo>
                    <a:pt x="434" y="1068"/>
                    <a:pt x="1" y="5505"/>
                    <a:pt x="2302" y="7406"/>
                  </a:cubicBezTo>
                  <a:cubicBezTo>
                    <a:pt x="4571" y="9341"/>
                    <a:pt x="6839" y="7506"/>
                    <a:pt x="7406" y="6439"/>
                  </a:cubicBezTo>
                  <a:cubicBezTo>
                    <a:pt x="8540" y="4371"/>
                    <a:pt x="8473" y="701"/>
                    <a:pt x="8473" y="701"/>
                  </a:cubicBezTo>
                  <a:close/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60"/>
            <p:cNvSpPr/>
            <p:nvPr/>
          </p:nvSpPr>
          <p:spPr>
            <a:xfrm>
              <a:off x="1895957" y="3499539"/>
              <a:ext cx="44448" cy="27960"/>
            </a:xfrm>
            <a:custGeom>
              <a:avLst/>
              <a:gdLst/>
              <a:ahLst/>
              <a:cxnLst/>
              <a:rect l="l" t="t" r="r" b="b"/>
              <a:pathLst>
                <a:path w="2070" h="1302" fill="none" extrusionOk="0">
                  <a:moveTo>
                    <a:pt x="1" y="1301"/>
                  </a:moveTo>
                  <a:cubicBezTo>
                    <a:pt x="1" y="1301"/>
                    <a:pt x="468" y="0"/>
                    <a:pt x="2069" y="1034"/>
                  </a:cubicBezTo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60"/>
            <p:cNvSpPr/>
            <p:nvPr/>
          </p:nvSpPr>
          <p:spPr>
            <a:xfrm>
              <a:off x="1509858" y="3477334"/>
              <a:ext cx="143995" cy="58756"/>
            </a:xfrm>
            <a:custGeom>
              <a:avLst/>
              <a:gdLst/>
              <a:ahLst/>
              <a:cxnLst/>
              <a:rect l="l" t="t" r="r" b="b"/>
              <a:pathLst>
                <a:path w="6706" h="2736" fill="none" extrusionOk="0">
                  <a:moveTo>
                    <a:pt x="0" y="0"/>
                  </a:moveTo>
                  <a:lnTo>
                    <a:pt x="6705" y="2736"/>
                  </a:lnTo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60"/>
            <p:cNvSpPr/>
            <p:nvPr/>
          </p:nvSpPr>
          <p:spPr>
            <a:xfrm>
              <a:off x="1413864" y="3451585"/>
              <a:ext cx="143265" cy="182172"/>
            </a:xfrm>
            <a:custGeom>
              <a:avLst/>
              <a:gdLst/>
              <a:ahLst/>
              <a:cxnLst/>
              <a:rect l="l" t="t" r="r" b="b"/>
              <a:pathLst>
                <a:path w="6672" h="8483" extrusionOk="0">
                  <a:moveTo>
                    <a:pt x="4156" y="0"/>
                  </a:moveTo>
                  <a:cubicBezTo>
                    <a:pt x="3745" y="0"/>
                    <a:pt x="3273" y="229"/>
                    <a:pt x="2736" y="799"/>
                  </a:cubicBezTo>
                  <a:cubicBezTo>
                    <a:pt x="1" y="3701"/>
                    <a:pt x="2469" y="6603"/>
                    <a:pt x="3770" y="7904"/>
                  </a:cubicBezTo>
                  <a:cubicBezTo>
                    <a:pt x="4204" y="8338"/>
                    <a:pt x="4671" y="8482"/>
                    <a:pt x="5100" y="8482"/>
                  </a:cubicBezTo>
                  <a:cubicBezTo>
                    <a:pt x="5960" y="8482"/>
                    <a:pt x="6672" y="7904"/>
                    <a:pt x="6672" y="7904"/>
                  </a:cubicBezTo>
                  <a:lnTo>
                    <a:pt x="6505" y="3834"/>
                  </a:lnTo>
                  <a:cubicBezTo>
                    <a:pt x="6505" y="3834"/>
                    <a:pt x="5837" y="0"/>
                    <a:pt x="415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60"/>
            <p:cNvSpPr/>
            <p:nvPr/>
          </p:nvSpPr>
          <p:spPr>
            <a:xfrm>
              <a:off x="1413864" y="3406401"/>
              <a:ext cx="143265" cy="242861"/>
            </a:xfrm>
            <a:custGeom>
              <a:avLst/>
              <a:gdLst/>
              <a:ahLst/>
              <a:cxnLst/>
              <a:rect l="l" t="t" r="r" b="b"/>
              <a:pathLst>
                <a:path w="6672" h="11309" fill="none" extrusionOk="0">
                  <a:moveTo>
                    <a:pt x="6505" y="5938"/>
                  </a:moveTo>
                  <a:cubicBezTo>
                    <a:pt x="6505" y="5938"/>
                    <a:pt x="5471" y="1"/>
                    <a:pt x="2736" y="2903"/>
                  </a:cubicBezTo>
                  <a:cubicBezTo>
                    <a:pt x="1" y="5805"/>
                    <a:pt x="2469" y="8707"/>
                    <a:pt x="3770" y="10008"/>
                  </a:cubicBezTo>
                  <a:cubicBezTo>
                    <a:pt x="5071" y="11309"/>
                    <a:pt x="6672" y="10008"/>
                    <a:pt x="6672" y="10008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60"/>
            <p:cNvSpPr/>
            <p:nvPr/>
          </p:nvSpPr>
          <p:spPr>
            <a:xfrm>
              <a:off x="989067" y="4162153"/>
              <a:ext cx="720596" cy="914083"/>
            </a:xfrm>
            <a:custGeom>
              <a:avLst/>
              <a:gdLst/>
              <a:ahLst/>
              <a:cxnLst/>
              <a:rect l="l" t="t" r="r" b="b"/>
              <a:pathLst>
                <a:path w="33559" h="42565" extrusionOk="0">
                  <a:moveTo>
                    <a:pt x="15445" y="1"/>
                  </a:moveTo>
                  <a:lnTo>
                    <a:pt x="1" y="10642"/>
                  </a:lnTo>
                  <a:cubicBezTo>
                    <a:pt x="1" y="10642"/>
                    <a:pt x="1602" y="15579"/>
                    <a:pt x="2102" y="16479"/>
                  </a:cubicBezTo>
                  <a:cubicBezTo>
                    <a:pt x="2603" y="17346"/>
                    <a:pt x="4838" y="26420"/>
                    <a:pt x="7573" y="32624"/>
                  </a:cubicBezTo>
                  <a:cubicBezTo>
                    <a:pt x="10308" y="38829"/>
                    <a:pt x="15412" y="42565"/>
                    <a:pt x="19381" y="42565"/>
                  </a:cubicBezTo>
                  <a:cubicBezTo>
                    <a:pt x="23351" y="42565"/>
                    <a:pt x="25352" y="42565"/>
                    <a:pt x="29455" y="36727"/>
                  </a:cubicBezTo>
                  <a:cubicBezTo>
                    <a:pt x="33558" y="30890"/>
                    <a:pt x="33558" y="21183"/>
                    <a:pt x="33558" y="21183"/>
                  </a:cubicBezTo>
                  <a:cubicBezTo>
                    <a:pt x="33558" y="21183"/>
                    <a:pt x="33425" y="20682"/>
                    <a:pt x="32290" y="19081"/>
                  </a:cubicBezTo>
                  <a:cubicBezTo>
                    <a:pt x="31190" y="17480"/>
                    <a:pt x="24085" y="12510"/>
                    <a:pt x="24085" y="12510"/>
                  </a:cubicBezTo>
                  <a:lnTo>
                    <a:pt x="19748" y="17713"/>
                  </a:lnTo>
                  <a:cubicBezTo>
                    <a:pt x="19748" y="17713"/>
                    <a:pt x="19882" y="16579"/>
                    <a:pt x="19014" y="10642"/>
                  </a:cubicBezTo>
                  <a:cubicBezTo>
                    <a:pt x="18414" y="6906"/>
                    <a:pt x="17213" y="3303"/>
                    <a:pt x="154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60"/>
            <p:cNvSpPr/>
            <p:nvPr/>
          </p:nvSpPr>
          <p:spPr>
            <a:xfrm>
              <a:off x="989067" y="4162153"/>
              <a:ext cx="720596" cy="914083"/>
            </a:xfrm>
            <a:custGeom>
              <a:avLst/>
              <a:gdLst/>
              <a:ahLst/>
              <a:cxnLst/>
              <a:rect l="l" t="t" r="r" b="b"/>
              <a:pathLst>
                <a:path w="33559" h="42565" fill="none" extrusionOk="0">
                  <a:moveTo>
                    <a:pt x="15445" y="1"/>
                  </a:moveTo>
                  <a:cubicBezTo>
                    <a:pt x="17213" y="3303"/>
                    <a:pt x="18414" y="6906"/>
                    <a:pt x="19014" y="10642"/>
                  </a:cubicBezTo>
                  <a:cubicBezTo>
                    <a:pt x="19882" y="16579"/>
                    <a:pt x="19748" y="17713"/>
                    <a:pt x="19748" y="17713"/>
                  </a:cubicBezTo>
                  <a:lnTo>
                    <a:pt x="24085" y="12510"/>
                  </a:lnTo>
                  <a:cubicBezTo>
                    <a:pt x="24085" y="12510"/>
                    <a:pt x="31190" y="17480"/>
                    <a:pt x="32290" y="19081"/>
                  </a:cubicBezTo>
                  <a:cubicBezTo>
                    <a:pt x="33425" y="20682"/>
                    <a:pt x="33558" y="21183"/>
                    <a:pt x="33558" y="21183"/>
                  </a:cubicBezTo>
                  <a:cubicBezTo>
                    <a:pt x="33558" y="21183"/>
                    <a:pt x="33558" y="30890"/>
                    <a:pt x="29455" y="36727"/>
                  </a:cubicBezTo>
                  <a:cubicBezTo>
                    <a:pt x="25352" y="42565"/>
                    <a:pt x="23351" y="42565"/>
                    <a:pt x="19381" y="42565"/>
                  </a:cubicBezTo>
                  <a:cubicBezTo>
                    <a:pt x="15412" y="42565"/>
                    <a:pt x="10308" y="38829"/>
                    <a:pt x="7573" y="32624"/>
                  </a:cubicBezTo>
                  <a:cubicBezTo>
                    <a:pt x="4838" y="26420"/>
                    <a:pt x="2603" y="17346"/>
                    <a:pt x="2102" y="16479"/>
                  </a:cubicBezTo>
                  <a:cubicBezTo>
                    <a:pt x="1602" y="15579"/>
                    <a:pt x="1" y="10642"/>
                    <a:pt x="1" y="10642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60"/>
            <p:cNvSpPr/>
            <p:nvPr/>
          </p:nvSpPr>
          <p:spPr>
            <a:xfrm>
              <a:off x="1318601" y="4542542"/>
              <a:ext cx="94565" cy="116781"/>
            </a:xfrm>
            <a:custGeom>
              <a:avLst/>
              <a:gdLst/>
              <a:ahLst/>
              <a:cxnLst/>
              <a:rect l="l" t="t" r="r" b="b"/>
              <a:pathLst>
                <a:path w="4404" h="5438" fill="none" extrusionOk="0">
                  <a:moveTo>
                    <a:pt x="4403" y="0"/>
                  </a:moveTo>
                  <a:cubicBezTo>
                    <a:pt x="4403" y="0"/>
                    <a:pt x="2068" y="2936"/>
                    <a:pt x="0" y="5438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60"/>
            <p:cNvSpPr/>
            <p:nvPr/>
          </p:nvSpPr>
          <p:spPr>
            <a:xfrm>
              <a:off x="1408131" y="4401600"/>
              <a:ext cx="357431" cy="295217"/>
            </a:xfrm>
            <a:custGeom>
              <a:avLst/>
              <a:gdLst/>
              <a:ahLst/>
              <a:cxnLst/>
              <a:rect l="l" t="t" r="r" b="b"/>
              <a:pathLst>
                <a:path w="16646" h="13747" extrusionOk="0">
                  <a:moveTo>
                    <a:pt x="5292" y="1"/>
                  </a:moveTo>
                  <a:cubicBezTo>
                    <a:pt x="4100" y="1"/>
                    <a:pt x="3410" y="747"/>
                    <a:pt x="2836" y="1960"/>
                  </a:cubicBezTo>
                  <a:cubicBezTo>
                    <a:pt x="1969" y="3828"/>
                    <a:pt x="1" y="4829"/>
                    <a:pt x="868" y="5963"/>
                  </a:cubicBezTo>
                  <a:cubicBezTo>
                    <a:pt x="3570" y="6730"/>
                    <a:pt x="6138" y="7864"/>
                    <a:pt x="8573" y="9299"/>
                  </a:cubicBezTo>
                  <a:cubicBezTo>
                    <a:pt x="12167" y="11437"/>
                    <a:pt x="12956" y="13747"/>
                    <a:pt x="13902" y="13747"/>
                  </a:cubicBezTo>
                  <a:cubicBezTo>
                    <a:pt x="14062" y="13747"/>
                    <a:pt x="14227" y="13680"/>
                    <a:pt x="14411" y="13535"/>
                  </a:cubicBezTo>
                  <a:cubicBezTo>
                    <a:pt x="15645" y="12534"/>
                    <a:pt x="16646" y="9432"/>
                    <a:pt x="15378" y="7698"/>
                  </a:cubicBezTo>
                  <a:cubicBezTo>
                    <a:pt x="14144" y="5963"/>
                    <a:pt x="10308" y="1860"/>
                    <a:pt x="7573" y="626"/>
                  </a:cubicBezTo>
                  <a:cubicBezTo>
                    <a:pt x="6646" y="196"/>
                    <a:pt x="5903" y="1"/>
                    <a:pt x="5292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60"/>
            <p:cNvSpPr/>
            <p:nvPr/>
          </p:nvSpPr>
          <p:spPr>
            <a:xfrm>
              <a:off x="1420307" y="4529635"/>
              <a:ext cx="6463" cy="172680"/>
            </a:xfrm>
            <a:custGeom>
              <a:avLst/>
              <a:gdLst/>
              <a:ahLst/>
              <a:cxnLst/>
              <a:rect l="l" t="t" r="r" b="b"/>
              <a:pathLst>
                <a:path w="301" h="8041" fill="none" extrusionOk="0">
                  <a:moveTo>
                    <a:pt x="301" y="1"/>
                  </a:moveTo>
                  <a:cubicBezTo>
                    <a:pt x="301" y="1"/>
                    <a:pt x="1" y="4171"/>
                    <a:pt x="67" y="8040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60"/>
            <p:cNvSpPr/>
            <p:nvPr/>
          </p:nvSpPr>
          <p:spPr>
            <a:xfrm>
              <a:off x="2059296" y="4829728"/>
              <a:ext cx="496380" cy="191364"/>
            </a:xfrm>
            <a:custGeom>
              <a:avLst/>
              <a:gdLst/>
              <a:ahLst/>
              <a:cxnLst/>
              <a:rect l="l" t="t" r="r" b="b"/>
              <a:pathLst>
                <a:path w="23117" h="8911" extrusionOk="0">
                  <a:moveTo>
                    <a:pt x="6101" y="1"/>
                  </a:moveTo>
                  <a:cubicBezTo>
                    <a:pt x="5398" y="1"/>
                    <a:pt x="4750" y="51"/>
                    <a:pt x="4203" y="170"/>
                  </a:cubicBezTo>
                  <a:cubicBezTo>
                    <a:pt x="4203" y="170"/>
                    <a:pt x="0" y="7642"/>
                    <a:pt x="601" y="8510"/>
                  </a:cubicBezTo>
                  <a:cubicBezTo>
                    <a:pt x="812" y="8810"/>
                    <a:pt x="2487" y="8910"/>
                    <a:pt x="4627" y="8910"/>
                  </a:cubicBezTo>
                  <a:cubicBezTo>
                    <a:pt x="8907" y="8910"/>
                    <a:pt x="15044" y="8510"/>
                    <a:pt x="15044" y="8510"/>
                  </a:cubicBezTo>
                  <a:lnTo>
                    <a:pt x="15778" y="5541"/>
                  </a:lnTo>
                  <a:cubicBezTo>
                    <a:pt x="15778" y="5541"/>
                    <a:pt x="18647" y="6675"/>
                    <a:pt x="20882" y="6675"/>
                  </a:cubicBezTo>
                  <a:cubicBezTo>
                    <a:pt x="23117" y="6675"/>
                    <a:pt x="21382" y="6041"/>
                    <a:pt x="20615" y="5307"/>
                  </a:cubicBezTo>
                  <a:cubicBezTo>
                    <a:pt x="19881" y="4540"/>
                    <a:pt x="15511" y="1805"/>
                    <a:pt x="15144" y="1571"/>
                  </a:cubicBezTo>
                  <a:cubicBezTo>
                    <a:pt x="14837" y="1348"/>
                    <a:pt x="9731" y="1"/>
                    <a:pt x="6101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60"/>
            <p:cNvSpPr/>
            <p:nvPr/>
          </p:nvSpPr>
          <p:spPr>
            <a:xfrm>
              <a:off x="2337226" y="4812419"/>
              <a:ext cx="71654" cy="212066"/>
            </a:xfrm>
            <a:custGeom>
              <a:avLst/>
              <a:gdLst/>
              <a:ahLst/>
              <a:cxnLst/>
              <a:rect l="l" t="t" r="r" b="b"/>
              <a:pathLst>
                <a:path w="3337" h="9875" extrusionOk="0">
                  <a:moveTo>
                    <a:pt x="1289" y="0"/>
                  </a:moveTo>
                  <a:cubicBezTo>
                    <a:pt x="741" y="0"/>
                    <a:pt x="268" y="143"/>
                    <a:pt x="268" y="143"/>
                  </a:cubicBezTo>
                  <a:lnTo>
                    <a:pt x="1" y="343"/>
                  </a:lnTo>
                  <a:cubicBezTo>
                    <a:pt x="1" y="343"/>
                    <a:pt x="935" y="7514"/>
                    <a:pt x="1335" y="8849"/>
                  </a:cubicBezTo>
                  <a:cubicBezTo>
                    <a:pt x="1538" y="9524"/>
                    <a:pt x="1877" y="9875"/>
                    <a:pt x="2189" y="9875"/>
                  </a:cubicBezTo>
                  <a:cubicBezTo>
                    <a:pt x="2493" y="9875"/>
                    <a:pt x="2771" y="9541"/>
                    <a:pt x="2870" y="8849"/>
                  </a:cubicBezTo>
                  <a:cubicBezTo>
                    <a:pt x="3070" y="7481"/>
                    <a:pt x="3337" y="2077"/>
                    <a:pt x="2803" y="810"/>
                  </a:cubicBezTo>
                  <a:cubicBezTo>
                    <a:pt x="2529" y="159"/>
                    <a:pt x="1868" y="0"/>
                    <a:pt x="1289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60"/>
            <p:cNvSpPr/>
            <p:nvPr/>
          </p:nvSpPr>
          <p:spPr>
            <a:xfrm>
              <a:off x="2253431" y="4800307"/>
              <a:ext cx="127783" cy="238222"/>
            </a:xfrm>
            <a:custGeom>
              <a:avLst/>
              <a:gdLst/>
              <a:ahLst/>
              <a:cxnLst/>
              <a:rect l="l" t="t" r="r" b="b"/>
              <a:pathLst>
                <a:path w="5951" h="11093" extrusionOk="0">
                  <a:moveTo>
                    <a:pt x="3081" y="0"/>
                  </a:moveTo>
                  <a:cubicBezTo>
                    <a:pt x="1876" y="0"/>
                    <a:pt x="0" y="1307"/>
                    <a:pt x="0" y="1307"/>
                  </a:cubicBezTo>
                  <a:cubicBezTo>
                    <a:pt x="0" y="1307"/>
                    <a:pt x="1134" y="4910"/>
                    <a:pt x="1601" y="6010"/>
                  </a:cubicBezTo>
                  <a:cubicBezTo>
                    <a:pt x="2035" y="7144"/>
                    <a:pt x="3569" y="10213"/>
                    <a:pt x="4103" y="10814"/>
                  </a:cubicBezTo>
                  <a:cubicBezTo>
                    <a:pt x="4278" y="11011"/>
                    <a:pt x="4547" y="11093"/>
                    <a:pt x="4820" y="11093"/>
                  </a:cubicBezTo>
                  <a:cubicBezTo>
                    <a:pt x="5377" y="11093"/>
                    <a:pt x="5950" y="10750"/>
                    <a:pt x="5771" y="10347"/>
                  </a:cubicBezTo>
                  <a:cubicBezTo>
                    <a:pt x="5504" y="9746"/>
                    <a:pt x="4703" y="1374"/>
                    <a:pt x="3836" y="306"/>
                  </a:cubicBezTo>
                  <a:cubicBezTo>
                    <a:pt x="3658" y="87"/>
                    <a:pt x="3392" y="0"/>
                    <a:pt x="3081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60"/>
            <p:cNvSpPr/>
            <p:nvPr/>
          </p:nvSpPr>
          <p:spPr>
            <a:xfrm>
              <a:off x="2125912" y="4787229"/>
              <a:ext cx="207016" cy="247091"/>
            </a:xfrm>
            <a:custGeom>
              <a:avLst/>
              <a:gdLst/>
              <a:ahLst/>
              <a:cxnLst/>
              <a:rect l="l" t="t" r="r" b="b"/>
              <a:pathLst>
                <a:path w="9641" h="11506" extrusionOk="0">
                  <a:moveTo>
                    <a:pt x="3909" y="1"/>
                  </a:moveTo>
                  <a:cubicBezTo>
                    <a:pt x="3630" y="1"/>
                    <a:pt x="3348" y="76"/>
                    <a:pt x="3069" y="248"/>
                  </a:cubicBezTo>
                  <a:cubicBezTo>
                    <a:pt x="1668" y="1115"/>
                    <a:pt x="1" y="4184"/>
                    <a:pt x="1" y="4184"/>
                  </a:cubicBezTo>
                  <a:lnTo>
                    <a:pt x="3870" y="4518"/>
                  </a:lnTo>
                  <a:cubicBezTo>
                    <a:pt x="3870" y="4518"/>
                    <a:pt x="5338" y="8087"/>
                    <a:pt x="5938" y="9021"/>
                  </a:cubicBezTo>
                  <a:cubicBezTo>
                    <a:pt x="6506" y="9905"/>
                    <a:pt x="8389" y="11505"/>
                    <a:pt x="9041" y="11505"/>
                  </a:cubicBezTo>
                  <a:cubicBezTo>
                    <a:pt x="9079" y="11505"/>
                    <a:pt x="9112" y="11500"/>
                    <a:pt x="9140" y="11489"/>
                  </a:cubicBezTo>
                  <a:cubicBezTo>
                    <a:pt x="9641" y="11289"/>
                    <a:pt x="8740" y="9555"/>
                    <a:pt x="8407" y="8020"/>
                  </a:cubicBezTo>
                  <a:cubicBezTo>
                    <a:pt x="8040" y="6486"/>
                    <a:pt x="7473" y="3384"/>
                    <a:pt x="6739" y="2183"/>
                  </a:cubicBezTo>
                  <a:cubicBezTo>
                    <a:pt x="6124" y="1220"/>
                    <a:pt x="5038" y="1"/>
                    <a:pt x="390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60"/>
            <p:cNvSpPr/>
            <p:nvPr/>
          </p:nvSpPr>
          <p:spPr>
            <a:xfrm>
              <a:off x="2125912" y="4773914"/>
              <a:ext cx="207016" cy="264357"/>
            </a:xfrm>
            <a:custGeom>
              <a:avLst/>
              <a:gdLst/>
              <a:ahLst/>
              <a:cxnLst/>
              <a:rect l="l" t="t" r="r" b="b"/>
              <a:pathLst>
                <a:path w="9641" h="12310" fill="none" extrusionOk="0">
                  <a:moveTo>
                    <a:pt x="1" y="4804"/>
                  </a:moveTo>
                  <a:cubicBezTo>
                    <a:pt x="1" y="4804"/>
                    <a:pt x="1668" y="1735"/>
                    <a:pt x="3069" y="868"/>
                  </a:cubicBezTo>
                  <a:cubicBezTo>
                    <a:pt x="4470" y="1"/>
                    <a:pt x="5971" y="1602"/>
                    <a:pt x="6739" y="2803"/>
                  </a:cubicBezTo>
                  <a:cubicBezTo>
                    <a:pt x="7473" y="4004"/>
                    <a:pt x="8040" y="7106"/>
                    <a:pt x="8407" y="8640"/>
                  </a:cubicBezTo>
                  <a:cubicBezTo>
                    <a:pt x="8740" y="10175"/>
                    <a:pt x="9641" y="11909"/>
                    <a:pt x="9140" y="12109"/>
                  </a:cubicBezTo>
                  <a:cubicBezTo>
                    <a:pt x="8607" y="12310"/>
                    <a:pt x="6539" y="10575"/>
                    <a:pt x="5938" y="9641"/>
                  </a:cubicBezTo>
                  <a:cubicBezTo>
                    <a:pt x="5338" y="8707"/>
                    <a:pt x="3870" y="5138"/>
                    <a:pt x="3870" y="5138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60"/>
            <p:cNvSpPr/>
            <p:nvPr/>
          </p:nvSpPr>
          <p:spPr>
            <a:xfrm>
              <a:off x="2031357" y="4919709"/>
              <a:ext cx="193403" cy="133617"/>
            </a:xfrm>
            <a:custGeom>
              <a:avLst/>
              <a:gdLst/>
              <a:ahLst/>
              <a:cxnLst/>
              <a:rect l="l" t="t" r="r" b="b"/>
              <a:pathLst>
                <a:path w="9007" h="6222" extrusionOk="0">
                  <a:moveTo>
                    <a:pt x="2337" y="0"/>
                  </a:moveTo>
                  <a:cubicBezTo>
                    <a:pt x="1932" y="0"/>
                    <a:pt x="1537" y="153"/>
                    <a:pt x="1201" y="517"/>
                  </a:cubicBezTo>
                  <a:cubicBezTo>
                    <a:pt x="434" y="1384"/>
                    <a:pt x="0" y="2452"/>
                    <a:pt x="1201" y="3586"/>
                  </a:cubicBezTo>
                  <a:cubicBezTo>
                    <a:pt x="2402" y="4720"/>
                    <a:pt x="5271" y="6221"/>
                    <a:pt x="7139" y="6221"/>
                  </a:cubicBezTo>
                  <a:cubicBezTo>
                    <a:pt x="9007" y="6221"/>
                    <a:pt x="8673" y="5287"/>
                    <a:pt x="8206" y="4753"/>
                  </a:cubicBezTo>
                  <a:cubicBezTo>
                    <a:pt x="7873" y="4386"/>
                    <a:pt x="7539" y="4053"/>
                    <a:pt x="7139" y="3786"/>
                  </a:cubicBezTo>
                  <a:cubicBezTo>
                    <a:pt x="7139" y="3786"/>
                    <a:pt x="4737" y="1451"/>
                    <a:pt x="3937" y="717"/>
                  </a:cubicBezTo>
                  <a:cubicBezTo>
                    <a:pt x="3472" y="291"/>
                    <a:pt x="2895" y="0"/>
                    <a:pt x="2337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60"/>
            <p:cNvSpPr/>
            <p:nvPr/>
          </p:nvSpPr>
          <p:spPr>
            <a:xfrm>
              <a:off x="1675323" y="5089104"/>
              <a:ext cx="1875923" cy="53752"/>
            </a:xfrm>
            <a:custGeom>
              <a:avLst/>
              <a:gdLst/>
              <a:ahLst/>
              <a:cxnLst/>
              <a:rect l="l" t="t" r="r" b="b"/>
              <a:pathLst>
                <a:path w="87364" h="2503" extrusionOk="0">
                  <a:moveTo>
                    <a:pt x="1" y="1"/>
                  </a:moveTo>
                  <a:lnTo>
                    <a:pt x="1" y="2503"/>
                  </a:lnTo>
                  <a:lnTo>
                    <a:pt x="87363" y="2503"/>
                  </a:lnTo>
                  <a:lnTo>
                    <a:pt x="8736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60"/>
            <p:cNvSpPr/>
            <p:nvPr/>
          </p:nvSpPr>
          <p:spPr>
            <a:xfrm>
              <a:off x="1675323" y="5089104"/>
              <a:ext cx="658282" cy="53752"/>
            </a:xfrm>
            <a:custGeom>
              <a:avLst/>
              <a:gdLst/>
              <a:ahLst/>
              <a:cxnLst/>
              <a:rect l="l" t="t" r="r" b="b"/>
              <a:pathLst>
                <a:path w="30657" h="2503" extrusionOk="0">
                  <a:moveTo>
                    <a:pt x="1" y="1"/>
                  </a:moveTo>
                  <a:lnTo>
                    <a:pt x="1" y="2503"/>
                  </a:lnTo>
                  <a:lnTo>
                    <a:pt x="30656" y="2503"/>
                  </a:lnTo>
                  <a:lnTo>
                    <a:pt x="3065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60"/>
            <p:cNvSpPr/>
            <p:nvPr/>
          </p:nvSpPr>
          <p:spPr>
            <a:xfrm>
              <a:off x="2280639" y="4208711"/>
              <a:ext cx="1292838" cy="880411"/>
            </a:xfrm>
            <a:custGeom>
              <a:avLst/>
              <a:gdLst/>
              <a:ahLst/>
              <a:cxnLst/>
              <a:rect l="l" t="t" r="r" b="b"/>
              <a:pathLst>
                <a:path w="60209" h="40997" extrusionOk="0">
                  <a:moveTo>
                    <a:pt x="57098" y="0"/>
                  </a:moveTo>
                  <a:cubicBezTo>
                    <a:pt x="57079" y="0"/>
                    <a:pt x="57060" y="1"/>
                    <a:pt x="57041" y="1"/>
                  </a:cubicBezTo>
                  <a:lnTo>
                    <a:pt x="6806" y="1"/>
                  </a:lnTo>
                  <a:cubicBezTo>
                    <a:pt x="4971" y="34"/>
                    <a:pt x="3470" y="1435"/>
                    <a:pt x="3270" y="3237"/>
                  </a:cubicBezTo>
                  <a:lnTo>
                    <a:pt x="1" y="40997"/>
                  </a:lnTo>
                  <a:lnTo>
                    <a:pt x="56741" y="40997"/>
                  </a:lnTo>
                  <a:lnTo>
                    <a:pt x="60010" y="3237"/>
                  </a:lnTo>
                  <a:cubicBezTo>
                    <a:pt x="60208" y="1521"/>
                    <a:pt x="58839" y="0"/>
                    <a:pt x="5709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60"/>
            <p:cNvSpPr/>
            <p:nvPr/>
          </p:nvSpPr>
          <p:spPr>
            <a:xfrm>
              <a:off x="2304283" y="4208711"/>
              <a:ext cx="1292108" cy="880411"/>
            </a:xfrm>
            <a:custGeom>
              <a:avLst/>
              <a:gdLst/>
              <a:ahLst/>
              <a:cxnLst/>
              <a:rect l="l" t="t" r="r" b="b"/>
              <a:pathLst>
                <a:path w="60175" h="40997" extrusionOk="0">
                  <a:moveTo>
                    <a:pt x="57098" y="0"/>
                  </a:moveTo>
                  <a:cubicBezTo>
                    <a:pt x="57079" y="0"/>
                    <a:pt x="57060" y="1"/>
                    <a:pt x="57041" y="1"/>
                  </a:cubicBezTo>
                  <a:lnTo>
                    <a:pt x="6805" y="1"/>
                  </a:lnTo>
                  <a:cubicBezTo>
                    <a:pt x="4971" y="34"/>
                    <a:pt x="3436" y="1435"/>
                    <a:pt x="3269" y="3237"/>
                  </a:cubicBezTo>
                  <a:lnTo>
                    <a:pt x="0" y="40997"/>
                  </a:lnTo>
                  <a:lnTo>
                    <a:pt x="56708" y="40997"/>
                  </a:lnTo>
                  <a:lnTo>
                    <a:pt x="60010" y="3237"/>
                  </a:lnTo>
                  <a:cubicBezTo>
                    <a:pt x="60175" y="1521"/>
                    <a:pt x="58838" y="0"/>
                    <a:pt x="5709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60"/>
            <p:cNvSpPr/>
            <p:nvPr/>
          </p:nvSpPr>
          <p:spPr>
            <a:xfrm>
              <a:off x="2916794" y="4546837"/>
              <a:ext cx="161817" cy="152623"/>
            </a:xfrm>
            <a:custGeom>
              <a:avLst/>
              <a:gdLst/>
              <a:ahLst/>
              <a:cxnLst/>
              <a:rect l="l" t="t" r="r" b="b"/>
              <a:pathLst>
                <a:path w="7536" h="7107" extrusionOk="0">
                  <a:moveTo>
                    <a:pt x="4125" y="0"/>
                  </a:moveTo>
                  <a:cubicBezTo>
                    <a:pt x="4106" y="0"/>
                    <a:pt x="4087" y="0"/>
                    <a:pt x="4068" y="1"/>
                  </a:cubicBezTo>
                  <a:cubicBezTo>
                    <a:pt x="2067" y="34"/>
                    <a:pt x="399" y="1568"/>
                    <a:pt x="199" y="3570"/>
                  </a:cubicBezTo>
                  <a:cubicBezTo>
                    <a:pt x="1" y="5452"/>
                    <a:pt x="1503" y="7106"/>
                    <a:pt x="3411" y="7106"/>
                  </a:cubicBezTo>
                  <a:cubicBezTo>
                    <a:pt x="3430" y="7106"/>
                    <a:pt x="3449" y="7106"/>
                    <a:pt x="3468" y="7106"/>
                  </a:cubicBezTo>
                  <a:cubicBezTo>
                    <a:pt x="5469" y="7072"/>
                    <a:pt x="7137" y="5538"/>
                    <a:pt x="7337" y="3570"/>
                  </a:cubicBezTo>
                  <a:cubicBezTo>
                    <a:pt x="7536" y="1654"/>
                    <a:pt x="6033" y="0"/>
                    <a:pt x="412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1" name="Picture 14">
            <a:extLst>
              <a:ext uri="{FF2B5EF4-FFF2-40B4-BE49-F238E27FC236}">
                <a16:creationId xmlns:a16="http://schemas.microsoft.com/office/drawing/2014/main" id="{F0E91151-86DA-3104-99C6-57D5AD026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85" y="2611187"/>
            <a:ext cx="401657" cy="48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CARACTERÍSTICAS DO </a:t>
            </a:r>
            <a:r>
              <a:rPr lang="pt-BR" dirty="0">
                <a:solidFill>
                  <a:schemeClr val="bg2"/>
                </a:solidFill>
              </a:rPr>
              <a:t>AWS LAMBDA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586643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Entendendo o funcionamento de um dos principais serviços </a:t>
            </a:r>
            <a:r>
              <a:rPr lang="pt-BR" i="1" dirty="0" err="1"/>
              <a:t>serverless</a:t>
            </a:r>
            <a:r>
              <a:rPr lang="pt-BR" i="1" dirty="0"/>
              <a:t> </a:t>
            </a:r>
            <a:r>
              <a:rPr lang="pt-BR" dirty="0"/>
              <a:t>da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Google Shape;842;p44">
            <a:extLst>
              <a:ext uri="{FF2B5EF4-FFF2-40B4-BE49-F238E27FC236}">
                <a16:creationId xmlns:a16="http://schemas.microsoft.com/office/drawing/2014/main" id="{569150CC-744C-E679-E733-EDBBB90DA5C9}"/>
              </a:ext>
            </a:extLst>
          </p:cNvPr>
          <p:cNvSpPr/>
          <p:nvPr/>
        </p:nvSpPr>
        <p:spPr>
          <a:xfrm>
            <a:off x="671293" y="1341876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950;p48">
            <a:extLst>
              <a:ext uri="{FF2B5EF4-FFF2-40B4-BE49-F238E27FC236}">
                <a16:creationId xmlns:a16="http://schemas.microsoft.com/office/drawing/2014/main" id="{9EF6AE7D-812E-4660-09A6-7EA0DB139B1D}"/>
              </a:ext>
            </a:extLst>
          </p:cNvPr>
          <p:cNvSpPr txBox="1">
            <a:spLocks/>
          </p:cNvSpPr>
          <p:nvPr/>
        </p:nvSpPr>
        <p:spPr>
          <a:xfrm flipH="1">
            <a:off x="1290793" y="1260878"/>
            <a:ext cx="3116097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600" dirty="0">
                <a:latin typeface="Segoe UI Black" panose="020B0A02040204020203" pitchFamily="34" charset="0"/>
                <a:ea typeface="Segoe UI Black" panose="020B0A02040204020203" pitchFamily="34" charset="0"/>
              </a:rPr>
              <a:t>Traga seu próprio código!</a:t>
            </a:r>
          </a:p>
        </p:txBody>
      </p:sp>
      <p:sp>
        <p:nvSpPr>
          <p:cNvPr id="41" name="Google Shape;950;p48">
            <a:extLst>
              <a:ext uri="{FF2B5EF4-FFF2-40B4-BE49-F238E27FC236}">
                <a16:creationId xmlns:a16="http://schemas.microsoft.com/office/drawing/2014/main" id="{EC3F4058-0E4E-3042-7123-A755B1EC60FC}"/>
              </a:ext>
            </a:extLst>
          </p:cNvPr>
          <p:cNvSpPr txBox="1">
            <a:spLocks/>
          </p:cNvSpPr>
          <p:nvPr/>
        </p:nvSpPr>
        <p:spPr>
          <a:xfrm flipH="1">
            <a:off x="1290793" y="1551583"/>
            <a:ext cx="5424443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Desenvolve em Python, Node.js, C# e muitas outras linguagens e bibliotecas</a:t>
            </a:r>
          </a:p>
        </p:txBody>
      </p:sp>
      <p:sp>
        <p:nvSpPr>
          <p:cNvPr id="42" name="Google Shape;842;p44">
            <a:extLst>
              <a:ext uri="{FF2B5EF4-FFF2-40B4-BE49-F238E27FC236}">
                <a16:creationId xmlns:a16="http://schemas.microsoft.com/office/drawing/2014/main" id="{3A144318-99DF-F599-4AF2-46352493C5F0}"/>
              </a:ext>
            </a:extLst>
          </p:cNvPr>
          <p:cNvSpPr/>
          <p:nvPr/>
        </p:nvSpPr>
        <p:spPr>
          <a:xfrm>
            <a:off x="671293" y="2176466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950;p48">
            <a:extLst>
              <a:ext uri="{FF2B5EF4-FFF2-40B4-BE49-F238E27FC236}">
                <a16:creationId xmlns:a16="http://schemas.microsoft.com/office/drawing/2014/main" id="{9AEEB236-0804-F8BA-2FC0-D6BE6246CB41}"/>
              </a:ext>
            </a:extLst>
          </p:cNvPr>
          <p:cNvSpPr txBox="1">
            <a:spLocks/>
          </p:cNvSpPr>
          <p:nvPr/>
        </p:nvSpPr>
        <p:spPr>
          <a:xfrm flipH="1">
            <a:off x="1290792" y="2095468"/>
            <a:ext cx="3570767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600" dirty="0">
                <a:latin typeface="Segoe UI Black" panose="020B0A02040204020203" pitchFamily="34" charset="0"/>
                <a:ea typeface="Segoe UI Black" panose="020B0A02040204020203" pitchFamily="34" charset="0"/>
              </a:rPr>
              <a:t>Administração automatizada!</a:t>
            </a:r>
          </a:p>
        </p:txBody>
      </p:sp>
      <p:sp>
        <p:nvSpPr>
          <p:cNvPr id="45" name="Google Shape;950;p48">
            <a:extLst>
              <a:ext uri="{FF2B5EF4-FFF2-40B4-BE49-F238E27FC236}">
                <a16:creationId xmlns:a16="http://schemas.microsoft.com/office/drawing/2014/main" id="{957B1E26-AACD-2A0F-7DDA-D731079CF936}"/>
              </a:ext>
            </a:extLst>
          </p:cNvPr>
          <p:cNvSpPr txBox="1">
            <a:spLocks/>
          </p:cNvSpPr>
          <p:nvPr/>
        </p:nvSpPr>
        <p:spPr>
          <a:xfrm flipH="1">
            <a:off x="1290793" y="2386173"/>
            <a:ext cx="5424443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O AWS Lambda gerencia toda a infraestrutura para executar o código</a:t>
            </a:r>
          </a:p>
        </p:txBody>
      </p:sp>
      <p:sp>
        <p:nvSpPr>
          <p:cNvPr id="46" name="Google Shape;842;p44">
            <a:extLst>
              <a:ext uri="{FF2B5EF4-FFF2-40B4-BE49-F238E27FC236}">
                <a16:creationId xmlns:a16="http://schemas.microsoft.com/office/drawing/2014/main" id="{1752A676-EAE4-DD71-A085-204893EC8CB5}"/>
              </a:ext>
            </a:extLst>
          </p:cNvPr>
          <p:cNvSpPr/>
          <p:nvPr/>
        </p:nvSpPr>
        <p:spPr>
          <a:xfrm>
            <a:off x="671292" y="3007818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950;p48">
            <a:extLst>
              <a:ext uri="{FF2B5EF4-FFF2-40B4-BE49-F238E27FC236}">
                <a16:creationId xmlns:a16="http://schemas.microsoft.com/office/drawing/2014/main" id="{5F8F6AB4-7EF6-B21A-E31E-B30D4FA52FD3}"/>
              </a:ext>
            </a:extLst>
          </p:cNvPr>
          <p:cNvSpPr txBox="1">
            <a:spLocks/>
          </p:cNvSpPr>
          <p:nvPr/>
        </p:nvSpPr>
        <p:spPr>
          <a:xfrm flipH="1">
            <a:off x="1290791" y="2926820"/>
            <a:ext cx="3654588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600" dirty="0">
                <a:latin typeface="Segoe UI Black" panose="020B0A02040204020203" pitchFamily="34" charset="0"/>
                <a:ea typeface="Segoe UI Black" panose="020B0A02040204020203" pitchFamily="34" charset="0"/>
              </a:rPr>
              <a:t>Tolerância a falhas integrada!</a:t>
            </a:r>
          </a:p>
        </p:txBody>
      </p:sp>
      <p:sp>
        <p:nvSpPr>
          <p:cNvPr id="49" name="Google Shape;950;p48">
            <a:extLst>
              <a:ext uri="{FF2B5EF4-FFF2-40B4-BE49-F238E27FC236}">
                <a16:creationId xmlns:a16="http://schemas.microsoft.com/office/drawing/2014/main" id="{1D033E88-DA96-1BBF-CE81-D6317CDD56C0}"/>
              </a:ext>
            </a:extLst>
          </p:cNvPr>
          <p:cNvSpPr txBox="1">
            <a:spLocks/>
          </p:cNvSpPr>
          <p:nvPr/>
        </p:nvSpPr>
        <p:spPr>
          <a:xfrm flipH="1">
            <a:off x="1290792" y="3217525"/>
            <a:ext cx="5424443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O AWS Lambda mantém a capacidade computacional em várias </a:t>
            </a:r>
            <a:r>
              <a:rPr lang="pt-BR" dirty="0" err="1"/>
              <a:t>AZs</a:t>
            </a:r>
            <a:endParaRPr lang="pt-BR" dirty="0"/>
          </a:p>
        </p:txBody>
      </p:sp>
      <p:sp>
        <p:nvSpPr>
          <p:cNvPr id="50" name="Google Shape;842;p44">
            <a:extLst>
              <a:ext uri="{FF2B5EF4-FFF2-40B4-BE49-F238E27FC236}">
                <a16:creationId xmlns:a16="http://schemas.microsoft.com/office/drawing/2014/main" id="{A6D8A7D0-970A-6760-4454-D2329B6B787D}"/>
              </a:ext>
            </a:extLst>
          </p:cNvPr>
          <p:cNvSpPr/>
          <p:nvPr/>
        </p:nvSpPr>
        <p:spPr>
          <a:xfrm>
            <a:off x="671292" y="3874570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950;p48">
            <a:extLst>
              <a:ext uri="{FF2B5EF4-FFF2-40B4-BE49-F238E27FC236}">
                <a16:creationId xmlns:a16="http://schemas.microsoft.com/office/drawing/2014/main" id="{50F215B9-5EA5-94FA-ED7C-602A2603AB3F}"/>
              </a:ext>
            </a:extLst>
          </p:cNvPr>
          <p:cNvSpPr txBox="1">
            <a:spLocks/>
          </p:cNvSpPr>
          <p:nvPr/>
        </p:nvSpPr>
        <p:spPr>
          <a:xfrm flipH="1">
            <a:off x="1290792" y="3793572"/>
            <a:ext cx="3116097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600" dirty="0">
                <a:latin typeface="Segoe UI Black" panose="020B0A02040204020203" pitchFamily="34" charset="0"/>
                <a:ea typeface="Segoe UI Black" panose="020B0A02040204020203" pitchFamily="34" charset="0"/>
              </a:rPr>
              <a:t>Escalabilidade automática!</a:t>
            </a:r>
          </a:p>
        </p:txBody>
      </p:sp>
      <p:sp>
        <p:nvSpPr>
          <p:cNvPr id="53" name="Google Shape;950;p48">
            <a:extLst>
              <a:ext uri="{FF2B5EF4-FFF2-40B4-BE49-F238E27FC236}">
                <a16:creationId xmlns:a16="http://schemas.microsoft.com/office/drawing/2014/main" id="{059024FA-56DE-3905-AFEA-E4254B6A67E5}"/>
              </a:ext>
            </a:extLst>
          </p:cNvPr>
          <p:cNvSpPr txBox="1">
            <a:spLocks/>
          </p:cNvSpPr>
          <p:nvPr/>
        </p:nvSpPr>
        <p:spPr>
          <a:xfrm flipH="1">
            <a:off x="1290792" y="4084277"/>
            <a:ext cx="5424443" cy="3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O código é invocado apenas quando necessário e escala automaticamente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D4AB5C2-652E-22C1-38C4-1E203A5CB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23" y="1423607"/>
            <a:ext cx="432524" cy="43252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1C6D1B0-A03A-277B-2E10-0B6EF982B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923" y="2258633"/>
            <a:ext cx="403860" cy="40386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C40CB98-BE51-49E5-0B2D-2AB5A215B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263" y="3119238"/>
            <a:ext cx="350520" cy="350520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C36FF8D0-1FD0-DC82-8A89-7B5A4D1DD2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933" y="4002643"/>
            <a:ext cx="297180" cy="297180"/>
          </a:xfrm>
          <a:prstGeom prst="rect">
            <a:avLst/>
          </a:prstGeom>
        </p:spPr>
      </p:pic>
      <p:sp>
        <p:nvSpPr>
          <p:cNvPr id="39" name="Google Shape;851;p44">
            <a:extLst>
              <a:ext uri="{FF2B5EF4-FFF2-40B4-BE49-F238E27FC236}">
                <a16:creationId xmlns:a16="http://schemas.microsoft.com/office/drawing/2014/main" id="{8452BD80-0A13-CA94-E0B5-520F2C0E5147}"/>
              </a:ext>
            </a:extLst>
          </p:cNvPr>
          <p:cNvSpPr txBox="1">
            <a:spLocks/>
          </p:cNvSpPr>
          <p:nvPr/>
        </p:nvSpPr>
        <p:spPr>
          <a:xfrm>
            <a:off x="352951" y="1377276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</a:p>
        </p:txBody>
      </p:sp>
      <p:sp>
        <p:nvSpPr>
          <p:cNvPr id="43" name="Google Shape;851;p44">
            <a:extLst>
              <a:ext uri="{FF2B5EF4-FFF2-40B4-BE49-F238E27FC236}">
                <a16:creationId xmlns:a16="http://schemas.microsoft.com/office/drawing/2014/main" id="{0B2F6C2B-AA7C-A585-FABA-D14071CD9479}"/>
              </a:ext>
            </a:extLst>
          </p:cNvPr>
          <p:cNvSpPr txBox="1">
            <a:spLocks/>
          </p:cNvSpPr>
          <p:nvPr/>
        </p:nvSpPr>
        <p:spPr>
          <a:xfrm>
            <a:off x="352951" y="2211866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</a:p>
        </p:txBody>
      </p:sp>
      <p:sp>
        <p:nvSpPr>
          <p:cNvPr id="47" name="Google Shape;851;p44">
            <a:extLst>
              <a:ext uri="{FF2B5EF4-FFF2-40B4-BE49-F238E27FC236}">
                <a16:creationId xmlns:a16="http://schemas.microsoft.com/office/drawing/2014/main" id="{31DA1BF2-962D-5DD5-B1CA-0E30A3526CDA}"/>
              </a:ext>
            </a:extLst>
          </p:cNvPr>
          <p:cNvSpPr txBox="1">
            <a:spLocks/>
          </p:cNvSpPr>
          <p:nvPr/>
        </p:nvSpPr>
        <p:spPr>
          <a:xfrm>
            <a:off x="352950" y="3043218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3</a:t>
            </a:r>
          </a:p>
        </p:txBody>
      </p:sp>
      <p:sp>
        <p:nvSpPr>
          <p:cNvPr id="51" name="Google Shape;851;p44">
            <a:extLst>
              <a:ext uri="{FF2B5EF4-FFF2-40B4-BE49-F238E27FC236}">
                <a16:creationId xmlns:a16="http://schemas.microsoft.com/office/drawing/2014/main" id="{974F927A-E0D4-8F8E-90D0-CE32E3525BCC}"/>
              </a:ext>
            </a:extLst>
          </p:cNvPr>
          <p:cNvSpPr txBox="1">
            <a:spLocks/>
          </p:cNvSpPr>
          <p:nvPr/>
        </p:nvSpPr>
        <p:spPr>
          <a:xfrm>
            <a:off x="352950" y="3909970"/>
            <a:ext cx="50605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buFont typeface="Josefin Slab SemiBold"/>
              <a:buNone/>
            </a:pPr>
            <a:r>
              <a:rPr lang="en" sz="6600" dirty="0">
                <a:ln>
                  <a:solidFill>
                    <a:sysClr val="windowText" lastClr="000000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72090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APLICAÇÕES DO </a:t>
            </a:r>
            <a:r>
              <a:rPr lang="pt-BR" dirty="0">
                <a:solidFill>
                  <a:schemeClr val="bg2"/>
                </a:solidFill>
              </a:rPr>
              <a:t>AWS LAMBDA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Exemplos de aplicações utilizando o AWS Lambda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D955066-0527-ECCF-8EC3-D42363D4B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67" y="1395045"/>
            <a:ext cx="5981700" cy="179202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963D72E-F7E3-845B-F10E-AF3EDDD72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" y="1885646"/>
            <a:ext cx="7063740" cy="209622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E0174D0-970F-7FBC-CED3-60A108D5D7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350" y="2655161"/>
            <a:ext cx="7581900" cy="185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8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APLICAÇÕES DO </a:t>
            </a:r>
            <a:r>
              <a:rPr lang="pt-BR" dirty="0">
                <a:solidFill>
                  <a:schemeClr val="bg2"/>
                </a:solidFill>
              </a:rPr>
              <a:t>AWS LAMBDA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Exemplos extraídos do curso da plataforma A Cloud Guru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42B5886-6A9F-BC98-F193-C0F1F9AB6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94" y="1172199"/>
            <a:ext cx="6113833" cy="23888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D5A3D6C-2261-2D12-AFCD-B31D2F971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266" y="1821639"/>
            <a:ext cx="6736073" cy="230748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D816A97-EE4E-56E7-3110-7B964BBAC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6909" y="2476281"/>
            <a:ext cx="6424577" cy="232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4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black and white samsung hard disk drive">
            <a:extLst>
              <a:ext uri="{FF2B5EF4-FFF2-40B4-BE49-F238E27FC236}">
                <a16:creationId xmlns:a16="http://schemas.microsoft.com/office/drawing/2014/main" id="{D32C6862-0BF9-F750-FE42-2F10081CB2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07"/>
          <a:stretch/>
        </p:blipFill>
        <p:spPr bwMode="auto">
          <a:xfrm>
            <a:off x="6196168" y="1469861"/>
            <a:ext cx="2111210" cy="2783407"/>
          </a:xfrm>
          <a:prstGeom prst="roundRect">
            <a:avLst>
              <a:gd name="adj" fmla="val 1089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brown-and-white clocks">
            <a:extLst>
              <a:ext uri="{FF2B5EF4-FFF2-40B4-BE49-F238E27FC236}">
                <a16:creationId xmlns:a16="http://schemas.microsoft.com/office/drawing/2014/main" id="{FFACE006-68C9-2D0F-B9A8-13DCAED75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029" y="1504822"/>
            <a:ext cx="2036790" cy="2713487"/>
          </a:xfrm>
          <a:prstGeom prst="roundRect">
            <a:avLst>
              <a:gd name="adj" fmla="val 889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CUSTOS DO </a:t>
            </a:r>
            <a:r>
              <a:rPr lang="pt-BR" dirty="0">
                <a:solidFill>
                  <a:schemeClr val="bg2"/>
                </a:solidFill>
              </a:rPr>
              <a:t>AWS LAMBDA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Entendendo as cobranças atreladas ao uso do serviço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" name="Google Shape;1878;p66">
            <a:extLst>
              <a:ext uri="{FF2B5EF4-FFF2-40B4-BE49-F238E27FC236}">
                <a16:creationId xmlns:a16="http://schemas.microsoft.com/office/drawing/2014/main" id="{DCE98B87-1E8F-0A09-7EEE-D10995458D92}"/>
              </a:ext>
            </a:extLst>
          </p:cNvPr>
          <p:cNvGrpSpPr/>
          <p:nvPr/>
        </p:nvGrpSpPr>
        <p:grpSpPr>
          <a:xfrm>
            <a:off x="514177" y="1626907"/>
            <a:ext cx="2688731" cy="3871458"/>
            <a:chOff x="2949741" y="1578225"/>
            <a:chExt cx="3244516" cy="4671724"/>
          </a:xfrm>
        </p:grpSpPr>
        <p:sp>
          <p:nvSpPr>
            <p:cNvPr id="11" name="Google Shape;1879;p66">
              <a:extLst>
                <a:ext uri="{FF2B5EF4-FFF2-40B4-BE49-F238E27FC236}">
                  <a16:creationId xmlns:a16="http://schemas.microsoft.com/office/drawing/2014/main" id="{B1732D9A-FAC0-44C3-21BC-867EA31F733E}"/>
                </a:ext>
              </a:extLst>
            </p:cNvPr>
            <p:cNvSpPr/>
            <p:nvPr/>
          </p:nvSpPr>
          <p:spPr>
            <a:xfrm>
              <a:off x="4378140" y="1578225"/>
              <a:ext cx="87470" cy="832469"/>
            </a:xfrm>
            <a:custGeom>
              <a:avLst/>
              <a:gdLst/>
              <a:ahLst/>
              <a:cxnLst/>
              <a:rect l="l" t="t" r="r" b="b"/>
              <a:pathLst>
                <a:path w="5205" h="49537" fill="none" extrusionOk="0">
                  <a:moveTo>
                    <a:pt x="0" y="1"/>
                  </a:moveTo>
                  <a:lnTo>
                    <a:pt x="5204" y="49536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80;p66">
              <a:extLst>
                <a:ext uri="{FF2B5EF4-FFF2-40B4-BE49-F238E27FC236}">
                  <a16:creationId xmlns:a16="http://schemas.microsoft.com/office/drawing/2014/main" id="{266D7DDC-4F6E-9C53-ACB3-EF1BCC7A9139}"/>
                </a:ext>
              </a:extLst>
            </p:cNvPr>
            <p:cNvSpPr/>
            <p:nvPr/>
          </p:nvSpPr>
          <p:spPr>
            <a:xfrm>
              <a:off x="4418503" y="1755356"/>
              <a:ext cx="401942" cy="262376"/>
            </a:xfrm>
            <a:custGeom>
              <a:avLst/>
              <a:gdLst/>
              <a:ahLst/>
              <a:cxnLst/>
              <a:rect l="l" t="t" r="r" b="b"/>
              <a:pathLst>
                <a:path w="23918" h="15613" extrusionOk="0">
                  <a:moveTo>
                    <a:pt x="13243" y="1"/>
                  </a:moveTo>
                  <a:lnTo>
                    <a:pt x="9340" y="868"/>
                  </a:lnTo>
                  <a:lnTo>
                    <a:pt x="5804" y="7906"/>
                  </a:lnTo>
                  <a:lnTo>
                    <a:pt x="167" y="6305"/>
                  </a:lnTo>
                  <a:lnTo>
                    <a:pt x="0" y="7840"/>
                  </a:lnTo>
                  <a:lnTo>
                    <a:pt x="7005" y="10742"/>
                  </a:lnTo>
                  <a:lnTo>
                    <a:pt x="9507" y="7273"/>
                  </a:lnTo>
                  <a:lnTo>
                    <a:pt x="9507" y="13344"/>
                  </a:lnTo>
                  <a:lnTo>
                    <a:pt x="17046" y="13644"/>
                  </a:lnTo>
                  <a:lnTo>
                    <a:pt x="18580" y="6772"/>
                  </a:lnTo>
                  <a:lnTo>
                    <a:pt x="21315" y="9207"/>
                  </a:lnTo>
                  <a:lnTo>
                    <a:pt x="21315" y="15612"/>
                  </a:lnTo>
                  <a:lnTo>
                    <a:pt x="22950" y="15612"/>
                  </a:lnTo>
                  <a:lnTo>
                    <a:pt x="23917" y="7606"/>
                  </a:lnTo>
                  <a:lnTo>
                    <a:pt x="19614" y="635"/>
                  </a:lnTo>
                  <a:lnTo>
                    <a:pt x="1324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81;p66">
              <a:extLst>
                <a:ext uri="{FF2B5EF4-FFF2-40B4-BE49-F238E27FC236}">
                  <a16:creationId xmlns:a16="http://schemas.microsoft.com/office/drawing/2014/main" id="{923AD89B-6659-6400-4D4A-782DC9830236}"/>
                </a:ext>
              </a:extLst>
            </p:cNvPr>
            <p:cNvSpPr/>
            <p:nvPr/>
          </p:nvSpPr>
          <p:spPr>
            <a:xfrm>
              <a:off x="4577133" y="1819816"/>
              <a:ext cx="1126" cy="57759"/>
            </a:xfrm>
            <a:custGeom>
              <a:avLst/>
              <a:gdLst/>
              <a:ahLst/>
              <a:cxnLst/>
              <a:rect l="l" t="t" r="r" b="b"/>
              <a:pathLst>
                <a:path w="67" h="3437" fill="none" extrusionOk="0">
                  <a:moveTo>
                    <a:pt x="67" y="3437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82;p66">
              <a:extLst>
                <a:ext uri="{FF2B5EF4-FFF2-40B4-BE49-F238E27FC236}">
                  <a16:creationId xmlns:a16="http://schemas.microsoft.com/office/drawing/2014/main" id="{F3C6C9BF-4D78-7541-421F-E04550C1F2C3}"/>
                </a:ext>
              </a:extLst>
            </p:cNvPr>
            <p:cNvSpPr/>
            <p:nvPr/>
          </p:nvSpPr>
          <p:spPr>
            <a:xfrm>
              <a:off x="4639341" y="1726772"/>
              <a:ext cx="54398" cy="81790"/>
            </a:xfrm>
            <a:custGeom>
              <a:avLst/>
              <a:gdLst/>
              <a:ahLst/>
              <a:cxnLst/>
              <a:rect l="l" t="t" r="r" b="b"/>
              <a:pathLst>
                <a:path w="3237" h="4867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68" y="2269"/>
                    <a:pt x="334" y="3069"/>
                  </a:cubicBezTo>
                  <a:cubicBezTo>
                    <a:pt x="426" y="3801"/>
                    <a:pt x="824" y="4867"/>
                    <a:pt x="1146" y="4867"/>
                  </a:cubicBezTo>
                  <a:cubicBezTo>
                    <a:pt x="1177" y="4867"/>
                    <a:pt x="1206" y="4858"/>
                    <a:pt x="1235" y="4837"/>
                  </a:cubicBezTo>
                  <a:cubicBezTo>
                    <a:pt x="1535" y="4604"/>
                    <a:pt x="2669" y="2336"/>
                    <a:pt x="2669" y="2336"/>
                  </a:cubicBezTo>
                  <a:lnTo>
                    <a:pt x="3237" y="8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83;p66">
              <a:extLst>
                <a:ext uri="{FF2B5EF4-FFF2-40B4-BE49-F238E27FC236}">
                  <a16:creationId xmlns:a16="http://schemas.microsoft.com/office/drawing/2014/main" id="{6C3A8AC0-F94A-0C8B-E5E3-D3B5C42636BF}"/>
                </a:ext>
              </a:extLst>
            </p:cNvPr>
            <p:cNvSpPr/>
            <p:nvPr/>
          </p:nvSpPr>
          <p:spPr>
            <a:xfrm>
              <a:off x="4628133" y="1671269"/>
              <a:ext cx="11797" cy="38702"/>
            </a:xfrm>
            <a:custGeom>
              <a:avLst/>
              <a:gdLst/>
              <a:ahLst/>
              <a:cxnLst/>
              <a:rect l="l" t="t" r="r" b="b"/>
              <a:pathLst>
                <a:path w="702" h="2303" extrusionOk="0">
                  <a:moveTo>
                    <a:pt x="680" y="1"/>
                  </a:moveTo>
                  <a:cubicBezTo>
                    <a:pt x="562" y="1"/>
                    <a:pt x="1" y="54"/>
                    <a:pt x="1" y="1069"/>
                  </a:cubicBezTo>
                  <a:cubicBezTo>
                    <a:pt x="1" y="2236"/>
                    <a:pt x="501" y="2303"/>
                    <a:pt x="501" y="2303"/>
                  </a:cubicBezTo>
                  <a:lnTo>
                    <a:pt x="701" y="1"/>
                  </a:lnTo>
                  <a:cubicBezTo>
                    <a:pt x="701" y="1"/>
                    <a:pt x="693" y="1"/>
                    <a:pt x="68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84;p66">
              <a:extLst>
                <a:ext uri="{FF2B5EF4-FFF2-40B4-BE49-F238E27FC236}">
                  <a16:creationId xmlns:a16="http://schemas.microsoft.com/office/drawing/2014/main" id="{C66377D6-7A08-3EF0-172F-9A0ACB626FBB}"/>
                </a:ext>
              </a:extLst>
            </p:cNvPr>
            <p:cNvSpPr/>
            <p:nvPr/>
          </p:nvSpPr>
          <p:spPr>
            <a:xfrm>
              <a:off x="4706607" y="1687535"/>
              <a:ext cx="24132" cy="40937"/>
            </a:xfrm>
            <a:custGeom>
              <a:avLst/>
              <a:gdLst/>
              <a:ahLst/>
              <a:cxnLst/>
              <a:rect l="l" t="t" r="r" b="b"/>
              <a:pathLst>
                <a:path w="1436" h="2436" extrusionOk="0">
                  <a:moveTo>
                    <a:pt x="768" y="1"/>
                  </a:moveTo>
                  <a:lnTo>
                    <a:pt x="1" y="2436"/>
                  </a:lnTo>
                  <a:cubicBezTo>
                    <a:pt x="1" y="2436"/>
                    <a:pt x="1235" y="1468"/>
                    <a:pt x="1368" y="768"/>
                  </a:cubicBezTo>
                  <a:cubicBezTo>
                    <a:pt x="1435" y="368"/>
                    <a:pt x="1168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85;p66">
              <a:extLst>
                <a:ext uri="{FF2B5EF4-FFF2-40B4-BE49-F238E27FC236}">
                  <a16:creationId xmlns:a16="http://schemas.microsoft.com/office/drawing/2014/main" id="{F76255F1-10F8-1696-E4B2-C6B087395189}"/>
                </a:ext>
              </a:extLst>
            </p:cNvPr>
            <p:cNvSpPr/>
            <p:nvPr/>
          </p:nvSpPr>
          <p:spPr>
            <a:xfrm>
              <a:off x="4634300" y="1631527"/>
              <a:ext cx="91957" cy="121063"/>
            </a:xfrm>
            <a:custGeom>
              <a:avLst/>
              <a:gdLst/>
              <a:ahLst/>
              <a:cxnLst/>
              <a:rect l="l" t="t" r="r" b="b"/>
              <a:pathLst>
                <a:path w="5472" h="7204" extrusionOk="0">
                  <a:moveTo>
                    <a:pt x="2430" y="1"/>
                  </a:moveTo>
                  <a:cubicBezTo>
                    <a:pt x="2000" y="1"/>
                    <a:pt x="1213" y="163"/>
                    <a:pt x="701" y="1232"/>
                  </a:cubicBezTo>
                  <a:cubicBezTo>
                    <a:pt x="1" y="2767"/>
                    <a:pt x="134" y="4635"/>
                    <a:pt x="301" y="5669"/>
                  </a:cubicBezTo>
                  <a:cubicBezTo>
                    <a:pt x="434" y="6736"/>
                    <a:pt x="1435" y="7203"/>
                    <a:pt x="2402" y="7203"/>
                  </a:cubicBezTo>
                  <a:cubicBezTo>
                    <a:pt x="3370" y="7203"/>
                    <a:pt x="4837" y="5202"/>
                    <a:pt x="5138" y="3667"/>
                  </a:cubicBezTo>
                  <a:cubicBezTo>
                    <a:pt x="5471" y="2099"/>
                    <a:pt x="5238" y="31"/>
                    <a:pt x="2736" y="31"/>
                  </a:cubicBezTo>
                  <a:cubicBezTo>
                    <a:pt x="2736" y="31"/>
                    <a:pt x="2617" y="1"/>
                    <a:pt x="2430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86;p66">
              <a:extLst>
                <a:ext uri="{FF2B5EF4-FFF2-40B4-BE49-F238E27FC236}">
                  <a16:creationId xmlns:a16="http://schemas.microsoft.com/office/drawing/2014/main" id="{B262EF7A-4F61-6518-19E5-C1D9E4FF4403}"/>
                </a:ext>
              </a:extLst>
            </p:cNvPr>
            <p:cNvSpPr/>
            <p:nvPr/>
          </p:nvSpPr>
          <p:spPr>
            <a:xfrm>
              <a:off x="4394961" y="1843358"/>
              <a:ext cx="29728" cy="46550"/>
            </a:xfrm>
            <a:custGeom>
              <a:avLst/>
              <a:gdLst/>
              <a:ahLst/>
              <a:cxnLst/>
              <a:rect l="l" t="t" r="r" b="b"/>
              <a:pathLst>
                <a:path w="1769" h="2770" extrusionOk="0">
                  <a:moveTo>
                    <a:pt x="1535" y="1"/>
                  </a:moveTo>
                  <a:lnTo>
                    <a:pt x="0" y="168"/>
                  </a:lnTo>
                  <a:lnTo>
                    <a:pt x="334" y="2603"/>
                  </a:lnTo>
                  <a:lnTo>
                    <a:pt x="1768" y="2770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87;p66">
              <a:extLst>
                <a:ext uri="{FF2B5EF4-FFF2-40B4-BE49-F238E27FC236}">
                  <a16:creationId xmlns:a16="http://schemas.microsoft.com/office/drawing/2014/main" id="{E8995E74-C249-C470-EF9D-E7F929AA7AEB}"/>
                </a:ext>
              </a:extLst>
            </p:cNvPr>
            <p:cNvSpPr/>
            <p:nvPr/>
          </p:nvSpPr>
          <p:spPr>
            <a:xfrm>
              <a:off x="4421293" y="1843929"/>
              <a:ext cx="11797" cy="23561"/>
            </a:xfrm>
            <a:custGeom>
              <a:avLst/>
              <a:gdLst/>
              <a:ahLst/>
              <a:cxnLst/>
              <a:rect l="l" t="t" r="r" b="b"/>
              <a:pathLst>
                <a:path w="702" h="1402" extrusionOk="0">
                  <a:moveTo>
                    <a:pt x="568" y="0"/>
                  </a:moveTo>
                  <a:lnTo>
                    <a:pt x="1" y="100"/>
                  </a:lnTo>
                  <a:lnTo>
                    <a:pt x="101" y="1401"/>
                  </a:lnTo>
                  <a:lnTo>
                    <a:pt x="701" y="1301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88;p66">
              <a:extLst>
                <a:ext uri="{FF2B5EF4-FFF2-40B4-BE49-F238E27FC236}">
                  <a16:creationId xmlns:a16="http://schemas.microsoft.com/office/drawing/2014/main" id="{94C832A8-2F60-44E7-162D-257002EFF3BA}"/>
                </a:ext>
              </a:extLst>
            </p:cNvPr>
            <p:cNvSpPr/>
            <p:nvPr/>
          </p:nvSpPr>
          <p:spPr>
            <a:xfrm>
              <a:off x="4762111" y="2017699"/>
              <a:ext cx="42046" cy="46533"/>
            </a:xfrm>
            <a:custGeom>
              <a:avLst/>
              <a:gdLst/>
              <a:ahLst/>
              <a:cxnLst/>
              <a:rect l="l" t="t" r="r" b="b"/>
              <a:pathLst>
                <a:path w="2502" h="2769" extrusionOk="0">
                  <a:moveTo>
                    <a:pt x="867" y="0"/>
                  </a:moveTo>
                  <a:lnTo>
                    <a:pt x="0" y="1368"/>
                  </a:lnTo>
                  <a:lnTo>
                    <a:pt x="200" y="2769"/>
                  </a:lnTo>
                  <a:lnTo>
                    <a:pt x="1001" y="2669"/>
                  </a:lnTo>
                  <a:lnTo>
                    <a:pt x="2302" y="2235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89;p66">
              <a:extLst>
                <a:ext uri="{FF2B5EF4-FFF2-40B4-BE49-F238E27FC236}">
                  <a16:creationId xmlns:a16="http://schemas.microsoft.com/office/drawing/2014/main" id="{431D21D7-D5E3-90F4-5E5C-2A9EE04BC871}"/>
                </a:ext>
              </a:extLst>
            </p:cNvPr>
            <p:cNvSpPr/>
            <p:nvPr/>
          </p:nvSpPr>
          <p:spPr>
            <a:xfrm>
              <a:off x="4462227" y="1979571"/>
              <a:ext cx="292071" cy="382885"/>
            </a:xfrm>
            <a:custGeom>
              <a:avLst/>
              <a:gdLst/>
              <a:ahLst/>
              <a:cxnLst/>
              <a:rect l="l" t="t" r="r" b="b"/>
              <a:pathLst>
                <a:path w="17380" h="22784" extrusionOk="0">
                  <a:moveTo>
                    <a:pt x="6905" y="1"/>
                  </a:moveTo>
                  <a:lnTo>
                    <a:pt x="6338" y="2469"/>
                  </a:lnTo>
                  <a:lnTo>
                    <a:pt x="0" y="10808"/>
                  </a:lnTo>
                  <a:lnTo>
                    <a:pt x="4270" y="22784"/>
                  </a:lnTo>
                  <a:lnTo>
                    <a:pt x="5337" y="22550"/>
                  </a:lnTo>
                  <a:lnTo>
                    <a:pt x="4403" y="11109"/>
                  </a:lnTo>
                  <a:lnTo>
                    <a:pt x="9574" y="5638"/>
                  </a:lnTo>
                  <a:lnTo>
                    <a:pt x="10207" y="6038"/>
                  </a:lnTo>
                  <a:lnTo>
                    <a:pt x="10207" y="12143"/>
                  </a:lnTo>
                  <a:lnTo>
                    <a:pt x="16145" y="22150"/>
                  </a:lnTo>
                  <a:lnTo>
                    <a:pt x="17379" y="21850"/>
                  </a:lnTo>
                  <a:lnTo>
                    <a:pt x="14610" y="12209"/>
                  </a:lnTo>
                  <a:lnTo>
                    <a:pt x="14744" y="1935"/>
                  </a:lnTo>
                  <a:lnTo>
                    <a:pt x="14444" y="301"/>
                  </a:lnTo>
                  <a:lnTo>
                    <a:pt x="690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90;p66">
              <a:extLst>
                <a:ext uri="{FF2B5EF4-FFF2-40B4-BE49-F238E27FC236}">
                  <a16:creationId xmlns:a16="http://schemas.microsoft.com/office/drawing/2014/main" id="{8672C365-4305-ABA5-394F-95889CB7A76A}"/>
                </a:ext>
              </a:extLst>
            </p:cNvPr>
            <p:cNvSpPr/>
            <p:nvPr/>
          </p:nvSpPr>
          <p:spPr>
            <a:xfrm>
              <a:off x="4486744" y="2358500"/>
              <a:ext cx="82563" cy="49407"/>
            </a:xfrm>
            <a:custGeom>
              <a:avLst/>
              <a:gdLst/>
              <a:ahLst/>
              <a:cxnLst/>
              <a:rect l="l" t="t" r="r" b="b"/>
              <a:pathLst>
                <a:path w="4913" h="2940" extrusionOk="0">
                  <a:moveTo>
                    <a:pt x="3878" y="0"/>
                  </a:moveTo>
                  <a:lnTo>
                    <a:pt x="2811" y="234"/>
                  </a:lnTo>
                  <a:lnTo>
                    <a:pt x="1877" y="1535"/>
                  </a:lnTo>
                  <a:cubicBezTo>
                    <a:pt x="1877" y="1535"/>
                    <a:pt x="409" y="2235"/>
                    <a:pt x="176" y="2602"/>
                  </a:cubicBezTo>
                  <a:cubicBezTo>
                    <a:pt x="0" y="2902"/>
                    <a:pt x="782" y="2940"/>
                    <a:pt x="1184" y="2940"/>
                  </a:cubicBezTo>
                  <a:cubicBezTo>
                    <a:pt x="1318" y="2940"/>
                    <a:pt x="1410" y="2936"/>
                    <a:pt x="1410" y="2936"/>
                  </a:cubicBezTo>
                  <a:lnTo>
                    <a:pt x="3111" y="2769"/>
                  </a:lnTo>
                  <a:lnTo>
                    <a:pt x="4912" y="1601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91;p66">
              <a:extLst>
                <a:ext uri="{FF2B5EF4-FFF2-40B4-BE49-F238E27FC236}">
                  <a16:creationId xmlns:a16="http://schemas.microsoft.com/office/drawing/2014/main" id="{A4785A23-D873-28D2-7A27-7D4B4E022B7E}"/>
                </a:ext>
              </a:extLst>
            </p:cNvPr>
            <p:cNvSpPr/>
            <p:nvPr/>
          </p:nvSpPr>
          <p:spPr>
            <a:xfrm>
              <a:off x="4120300" y="1607934"/>
              <a:ext cx="276930" cy="253957"/>
            </a:xfrm>
            <a:custGeom>
              <a:avLst/>
              <a:gdLst/>
              <a:ahLst/>
              <a:cxnLst/>
              <a:rect l="l" t="t" r="r" b="b"/>
              <a:pathLst>
                <a:path w="16479" h="15112" extrusionOk="0">
                  <a:moveTo>
                    <a:pt x="15578" y="1"/>
                  </a:moveTo>
                  <a:cubicBezTo>
                    <a:pt x="15578" y="1"/>
                    <a:pt x="14811" y="1769"/>
                    <a:pt x="11608" y="2970"/>
                  </a:cubicBezTo>
                  <a:cubicBezTo>
                    <a:pt x="8406" y="4204"/>
                    <a:pt x="3770" y="4871"/>
                    <a:pt x="2535" y="7406"/>
                  </a:cubicBezTo>
                  <a:cubicBezTo>
                    <a:pt x="1334" y="9941"/>
                    <a:pt x="1334" y="9708"/>
                    <a:pt x="1101" y="11142"/>
                  </a:cubicBezTo>
                  <a:cubicBezTo>
                    <a:pt x="1001" y="11976"/>
                    <a:pt x="601" y="12743"/>
                    <a:pt x="0" y="13344"/>
                  </a:cubicBezTo>
                  <a:cubicBezTo>
                    <a:pt x="0" y="13344"/>
                    <a:pt x="73" y="13353"/>
                    <a:pt x="192" y="13353"/>
                  </a:cubicBezTo>
                  <a:cubicBezTo>
                    <a:pt x="533" y="13353"/>
                    <a:pt x="1247" y="13279"/>
                    <a:pt x="1668" y="12710"/>
                  </a:cubicBezTo>
                  <a:cubicBezTo>
                    <a:pt x="2235" y="11909"/>
                    <a:pt x="2435" y="9708"/>
                    <a:pt x="3336" y="9374"/>
                  </a:cubicBezTo>
                  <a:cubicBezTo>
                    <a:pt x="4236" y="9041"/>
                    <a:pt x="5837" y="8507"/>
                    <a:pt x="5838" y="8507"/>
                  </a:cubicBezTo>
                  <a:lnTo>
                    <a:pt x="5838" y="8507"/>
                  </a:lnTo>
                  <a:cubicBezTo>
                    <a:pt x="5838" y="8507"/>
                    <a:pt x="4303" y="9841"/>
                    <a:pt x="4170" y="10508"/>
                  </a:cubicBezTo>
                  <a:cubicBezTo>
                    <a:pt x="4070" y="11142"/>
                    <a:pt x="3970" y="12710"/>
                    <a:pt x="3736" y="13711"/>
                  </a:cubicBezTo>
                  <a:cubicBezTo>
                    <a:pt x="3636" y="14244"/>
                    <a:pt x="3369" y="14745"/>
                    <a:pt x="3002" y="15112"/>
                  </a:cubicBezTo>
                  <a:cubicBezTo>
                    <a:pt x="3002" y="15112"/>
                    <a:pt x="4437" y="15112"/>
                    <a:pt x="4870" y="14144"/>
                  </a:cubicBezTo>
                  <a:cubicBezTo>
                    <a:pt x="5304" y="13144"/>
                    <a:pt x="4870" y="11809"/>
                    <a:pt x="6305" y="10809"/>
                  </a:cubicBezTo>
                  <a:cubicBezTo>
                    <a:pt x="7011" y="10316"/>
                    <a:pt x="7742" y="10179"/>
                    <a:pt x="8592" y="10179"/>
                  </a:cubicBezTo>
                  <a:cubicBezTo>
                    <a:pt x="9469" y="10179"/>
                    <a:pt x="10473" y="10324"/>
                    <a:pt x="11709" y="10375"/>
                  </a:cubicBezTo>
                  <a:cubicBezTo>
                    <a:pt x="11791" y="10378"/>
                    <a:pt x="11873" y="10380"/>
                    <a:pt x="11954" y="10380"/>
                  </a:cubicBezTo>
                  <a:cubicBezTo>
                    <a:pt x="14298" y="10380"/>
                    <a:pt x="16479" y="9041"/>
                    <a:pt x="16479" y="9041"/>
                  </a:cubicBezTo>
                  <a:lnTo>
                    <a:pt x="15578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92;p66">
              <a:extLst>
                <a:ext uri="{FF2B5EF4-FFF2-40B4-BE49-F238E27FC236}">
                  <a16:creationId xmlns:a16="http://schemas.microsoft.com/office/drawing/2014/main" id="{902B0810-44CB-28A1-F665-85FF272FE926}"/>
                </a:ext>
              </a:extLst>
            </p:cNvPr>
            <p:cNvSpPr/>
            <p:nvPr/>
          </p:nvSpPr>
          <p:spPr>
            <a:xfrm>
              <a:off x="4715581" y="2346721"/>
              <a:ext cx="44298" cy="64481"/>
            </a:xfrm>
            <a:custGeom>
              <a:avLst/>
              <a:gdLst/>
              <a:ahLst/>
              <a:cxnLst/>
              <a:rect l="l" t="t" r="r" b="b"/>
              <a:pathLst>
                <a:path w="2636" h="3837" extrusionOk="0">
                  <a:moveTo>
                    <a:pt x="2302" y="1"/>
                  </a:moveTo>
                  <a:lnTo>
                    <a:pt x="1068" y="301"/>
                  </a:lnTo>
                  <a:lnTo>
                    <a:pt x="0" y="3837"/>
                  </a:lnTo>
                  <a:lnTo>
                    <a:pt x="2636" y="3737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93;p66">
              <a:extLst>
                <a:ext uri="{FF2B5EF4-FFF2-40B4-BE49-F238E27FC236}">
                  <a16:creationId xmlns:a16="http://schemas.microsoft.com/office/drawing/2014/main" id="{B64F7740-6796-47E8-21AA-EF7B5C896C2F}"/>
                </a:ext>
              </a:extLst>
            </p:cNvPr>
            <p:cNvSpPr/>
            <p:nvPr/>
          </p:nvSpPr>
          <p:spPr>
            <a:xfrm>
              <a:off x="4635426" y="1614286"/>
              <a:ext cx="103720" cy="90646"/>
            </a:xfrm>
            <a:custGeom>
              <a:avLst/>
              <a:gdLst/>
              <a:ahLst/>
              <a:cxnLst/>
              <a:rect l="l" t="t" r="r" b="b"/>
              <a:pathLst>
                <a:path w="6172" h="5394" extrusionOk="0">
                  <a:moveTo>
                    <a:pt x="2909" y="1"/>
                  </a:moveTo>
                  <a:cubicBezTo>
                    <a:pt x="2796" y="1"/>
                    <a:pt x="2683" y="8"/>
                    <a:pt x="2569" y="23"/>
                  </a:cubicBezTo>
                  <a:cubicBezTo>
                    <a:pt x="768" y="223"/>
                    <a:pt x="0" y="1124"/>
                    <a:pt x="0" y="1824"/>
                  </a:cubicBezTo>
                  <a:lnTo>
                    <a:pt x="0" y="2859"/>
                  </a:lnTo>
                  <a:lnTo>
                    <a:pt x="4637" y="2291"/>
                  </a:lnTo>
                  <a:lnTo>
                    <a:pt x="4637" y="2291"/>
                  </a:lnTo>
                  <a:cubicBezTo>
                    <a:pt x="4637" y="2292"/>
                    <a:pt x="4437" y="3059"/>
                    <a:pt x="4704" y="3259"/>
                  </a:cubicBezTo>
                  <a:cubicBezTo>
                    <a:pt x="4937" y="3459"/>
                    <a:pt x="5004" y="4360"/>
                    <a:pt x="5004" y="4360"/>
                  </a:cubicBezTo>
                  <a:lnTo>
                    <a:pt x="4804" y="5394"/>
                  </a:lnTo>
                  <a:lnTo>
                    <a:pt x="5838" y="3592"/>
                  </a:lnTo>
                  <a:cubicBezTo>
                    <a:pt x="5838" y="3592"/>
                    <a:pt x="6171" y="2158"/>
                    <a:pt x="5905" y="1724"/>
                  </a:cubicBezTo>
                  <a:cubicBezTo>
                    <a:pt x="5738" y="1424"/>
                    <a:pt x="5471" y="1257"/>
                    <a:pt x="5137" y="1191"/>
                  </a:cubicBezTo>
                  <a:cubicBezTo>
                    <a:pt x="4635" y="452"/>
                    <a:pt x="3791" y="1"/>
                    <a:pt x="2909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94;p66">
              <a:extLst>
                <a:ext uri="{FF2B5EF4-FFF2-40B4-BE49-F238E27FC236}">
                  <a16:creationId xmlns:a16="http://schemas.microsoft.com/office/drawing/2014/main" id="{09D8DAE5-4ED8-5106-B18C-9C7A384E969F}"/>
                </a:ext>
              </a:extLst>
            </p:cNvPr>
            <p:cNvSpPr/>
            <p:nvPr/>
          </p:nvSpPr>
          <p:spPr>
            <a:xfrm>
              <a:off x="3184202" y="2699301"/>
              <a:ext cx="1530936" cy="1904830"/>
            </a:xfrm>
            <a:custGeom>
              <a:avLst/>
              <a:gdLst/>
              <a:ahLst/>
              <a:cxnLst/>
              <a:rect l="l" t="t" r="r" b="b"/>
              <a:pathLst>
                <a:path w="91100" h="113349" extrusionOk="0">
                  <a:moveTo>
                    <a:pt x="71452" y="0"/>
                  </a:moveTo>
                  <a:lnTo>
                    <a:pt x="59477" y="267"/>
                  </a:lnTo>
                  <a:lnTo>
                    <a:pt x="54406" y="4804"/>
                  </a:lnTo>
                  <a:lnTo>
                    <a:pt x="43832" y="4537"/>
                  </a:lnTo>
                  <a:lnTo>
                    <a:pt x="42398" y="9707"/>
                  </a:lnTo>
                  <a:lnTo>
                    <a:pt x="39496" y="9340"/>
                  </a:lnTo>
                  <a:lnTo>
                    <a:pt x="38495" y="11142"/>
                  </a:lnTo>
                  <a:lnTo>
                    <a:pt x="33558" y="21015"/>
                  </a:lnTo>
                  <a:lnTo>
                    <a:pt x="30990" y="30889"/>
                  </a:lnTo>
                  <a:lnTo>
                    <a:pt x="21383" y="42898"/>
                  </a:lnTo>
                  <a:lnTo>
                    <a:pt x="20349" y="71185"/>
                  </a:lnTo>
                  <a:lnTo>
                    <a:pt x="4871" y="93501"/>
                  </a:lnTo>
                  <a:lnTo>
                    <a:pt x="1" y="113348"/>
                  </a:lnTo>
                  <a:lnTo>
                    <a:pt x="82927" y="113348"/>
                  </a:lnTo>
                  <a:lnTo>
                    <a:pt x="91099" y="66448"/>
                  </a:lnTo>
                  <a:lnTo>
                    <a:pt x="60244" y="38128"/>
                  </a:lnTo>
                  <a:lnTo>
                    <a:pt x="71452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95;p66">
              <a:extLst>
                <a:ext uri="{FF2B5EF4-FFF2-40B4-BE49-F238E27FC236}">
                  <a16:creationId xmlns:a16="http://schemas.microsoft.com/office/drawing/2014/main" id="{B68B10EC-6BC7-DA98-E5AF-99988B4EF108}"/>
                </a:ext>
              </a:extLst>
            </p:cNvPr>
            <p:cNvSpPr/>
            <p:nvPr/>
          </p:nvSpPr>
          <p:spPr>
            <a:xfrm>
              <a:off x="3679163" y="2699856"/>
              <a:ext cx="2176684" cy="1904275"/>
            </a:xfrm>
            <a:custGeom>
              <a:avLst/>
              <a:gdLst/>
              <a:ahLst/>
              <a:cxnLst/>
              <a:rect l="l" t="t" r="r" b="b"/>
              <a:pathLst>
                <a:path w="129526" h="113316" extrusionOk="0">
                  <a:moveTo>
                    <a:pt x="55873" y="1"/>
                  </a:moveTo>
                  <a:lnTo>
                    <a:pt x="45866" y="24218"/>
                  </a:lnTo>
                  <a:lnTo>
                    <a:pt x="36626" y="28288"/>
                  </a:lnTo>
                  <a:lnTo>
                    <a:pt x="43131" y="37194"/>
                  </a:lnTo>
                  <a:lnTo>
                    <a:pt x="42063" y="44266"/>
                  </a:lnTo>
                  <a:lnTo>
                    <a:pt x="44265" y="55174"/>
                  </a:lnTo>
                  <a:lnTo>
                    <a:pt x="7972" y="63146"/>
                  </a:lnTo>
                  <a:cubicBezTo>
                    <a:pt x="7972" y="63146"/>
                    <a:pt x="7606" y="80558"/>
                    <a:pt x="7606" y="82026"/>
                  </a:cubicBezTo>
                  <a:cubicBezTo>
                    <a:pt x="7606" y="83460"/>
                    <a:pt x="367" y="91833"/>
                    <a:pt x="367" y="91833"/>
                  </a:cubicBezTo>
                  <a:lnTo>
                    <a:pt x="0" y="113315"/>
                  </a:lnTo>
                  <a:lnTo>
                    <a:pt x="123088" y="113315"/>
                  </a:lnTo>
                  <a:lnTo>
                    <a:pt x="112847" y="90866"/>
                  </a:lnTo>
                  <a:lnTo>
                    <a:pt x="129526" y="101974"/>
                  </a:lnTo>
                  <a:lnTo>
                    <a:pt x="129526" y="84194"/>
                  </a:lnTo>
                  <a:lnTo>
                    <a:pt x="119719" y="72586"/>
                  </a:lnTo>
                  <a:lnTo>
                    <a:pt x="121187" y="59510"/>
                  </a:lnTo>
                  <a:lnTo>
                    <a:pt x="106276" y="31223"/>
                  </a:lnTo>
                  <a:lnTo>
                    <a:pt x="105542" y="21416"/>
                  </a:lnTo>
                  <a:lnTo>
                    <a:pt x="100472" y="16713"/>
                  </a:lnTo>
                  <a:lnTo>
                    <a:pt x="74387" y="18581"/>
                  </a:lnTo>
                  <a:lnTo>
                    <a:pt x="72552" y="9441"/>
                  </a:lnTo>
                  <a:lnTo>
                    <a:pt x="5587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96;p66">
              <a:extLst>
                <a:ext uri="{FF2B5EF4-FFF2-40B4-BE49-F238E27FC236}">
                  <a16:creationId xmlns:a16="http://schemas.microsoft.com/office/drawing/2014/main" id="{5D0FB172-2191-195A-5352-08E17F375161}"/>
                </a:ext>
              </a:extLst>
            </p:cNvPr>
            <p:cNvSpPr/>
            <p:nvPr/>
          </p:nvSpPr>
          <p:spPr>
            <a:xfrm>
              <a:off x="5454367" y="3963295"/>
              <a:ext cx="632339" cy="640758"/>
            </a:xfrm>
            <a:custGeom>
              <a:avLst/>
              <a:gdLst/>
              <a:ahLst/>
              <a:cxnLst/>
              <a:rect l="l" t="t" r="r" b="b"/>
              <a:pathLst>
                <a:path w="37628" h="38129" extrusionOk="0">
                  <a:moveTo>
                    <a:pt x="0" y="1"/>
                  </a:moveTo>
                  <a:lnTo>
                    <a:pt x="2435" y="38128"/>
                  </a:lnTo>
                  <a:lnTo>
                    <a:pt x="37627" y="38128"/>
                  </a:lnTo>
                  <a:lnTo>
                    <a:pt x="33324" y="36227"/>
                  </a:lnTo>
                  <a:lnTo>
                    <a:pt x="27853" y="24619"/>
                  </a:lnTo>
                  <a:lnTo>
                    <a:pt x="21315" y="19915"/>
                  </a:lnTo>
                  <a:lnTo>
                    <a:pt x="18413" y="13010"/>
                  </a:lnTo>
                  <a:lnTo>
                    <a:pt x="15511" y="75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97;p66">
              <a:extLst>
                <a:ext uri="{FF2B5EF4-FFF2-40B4-BE49-F238E27FC236}">
                  <a16:creationId xmlns:a16="http://schemas.microsoft.com/office/drawing/2014/main" id="{0C7B9DA6-4D72-3822-29E2-C42435BC3789}"/>
                </a:ext>
              </a:extLst>
            </p:cNvPr>
            <p:cNvSpPr/>
            <p:nvPr/>
          </p:nvSpPr>
          <p:spPr>
            <a:xfrm>
              <a:off x="3216718" y="3999172"/>
              <a:ext cx="473699" cy="604879"/>
            </a:xfrm>
            <a:custGeom>
              <a:avLst/>
              <a:gdLst/>
              <a:ahLst/>
              <a:cxnLst/>
              <a:rect l="l" t="t" r="r" b="b"/>
              <a:pathLst>
                <a:path w="28188" h="35994" extrusionOk="0">
                  <a:moveTo>
                    <a:pt x="22016" y="1"/>
                  </a:moveTo>
                  <a:lnTo>
                    <a:pt x="18414" y="3970"/>
                  </a:lnTo>
                  <a:lnTo>
                    <a:pt x="12609" y="7239"/>
                  </a:lnTo>
                  <a:lnTo>
                    <a:pt x="0" y="35993"/>
                  </a:lnTo>
                  <a:lnTo>
                    <a:pt x="8440" y="35993"/>
                  </a:lnTo>
                  <a:lnTo>
                    <a:pt x="8440" y="35960"/>
                  </a:lnTo>
                  <a:lnTo>
                    <a:pt x="27854" y="35960"/>
                  </a:lnTo>
                  <a:lnTo>
                    <a:pt x="28187" y="24652"/>
                  </a:lnTo>
                  <a:lnTo>
                    <a:pt x="26386" y="18147"/>
                  </a:lnTo>
                  <a:lnTo>
                    <a:pt x="26386" y="701"/>
                  </a:lnTo>
                  <a:lnTo>
                    <a:pt x="2201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98;p66">
              <a:extLst>
                <a:ext uri="{FF2B5EF4-FFF2-40B4-BE49-F238E27FC236}">
                  <a16:creationId xmlns:a16="http://schemas.microsoft.com/office/drawing/2014/main" id="{22CDD502-B300-A1D3-C3E4-F4596591F3D6}"/>
                </a:ext>
              </a:extLst>
            </p:cNvPr>
            <p:cNvSpPr/>
            <p:nvPr/>
          </p:nvSpPr>
          <p:spPr>
            <a:xfrm>
              <a:off x="3358526" y="4304113"/>
              <a:ext cx="108779" cy="299919"/>
            </a:xfrm>
            <a:custGeom>
              <a:avLst/>
              <a:gdLst/>
              <a:ahLst/>
              <a:cxnLst/>
              <a:rect l="l" t="t" r="r" b="b"/>
              <a:pathLst>
                <a:path w="6473" h="17847" fill="none" extrusionOk="0">
                  <a:moveTo>
                    <a:pt x="1" y="17846"/>
                  </a:moveTo>
                  <a:lnTo>
                    <a:pt x="2603" y="7639"/>
                  </a:lnTo>
                  <a:lnTo>
                    <a:pt x="5038" y="6071"/>
                  </a:lnTo>
                  <a:lnTo>
                    <a:pt x="6472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899;p66">
              <a:extLst>
                <a:ext uri="{FF2B5EF4-FFF2-40B4-BE49-F238E27FC236}">
                  <a16:creationId xmlns:a16="http://schemas.microsoft.com/office/drawing/2014/main" id="{D5BE3D5E-998B-C6A0-7F25-4ACFF31369CD}"/>
                </a:ext>
              </a:extLst>
            </p:cNvPr>
            <p:cNvSpPr/>
            <p:nvPr/>
          </p:nvSpPr>
          <p:spPr>
            <a:xfrm>
              <a:off x="3288471" y="4410045"/>
              <a:ext cx="68968" cy="195661"/>
            </a:xfrm>
            <a:custGeom>
              <a:avLst/>
              <a:gdLst/>
              <a:ahLst/>
              <a:cxnLst/>
              <a:rect l="l" t="t" r="r" b="b"/>
              <a:pathLst>
                <a:path w="4104" h="11643" fill="none" extrusionOk="0">
                  <a:moveTo>
                    <a:pt x="0" y="11642"/>
                  </a:moveTo>
                  <a:lnTo>
                    <a:pt x="4103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00;p66">
              <a:extLst>
                <a:ext uri="{FF2B5EF4-FFF2-40B4-BE49-F238E27FC236}">
                  <a16:creationId xmlns:a16="http://schemas.microsoft.com/office/drawing/2014/main" id="{D5C69D69-9F6E-7667-7855-3E16B6FEAAA5}"/>
                </a:ext>
              </a:extLst>
            </p:cNvPr>
            <p:cNvSpPr/>
            <p:nvPr/>
          </p:nvSpPr>
          <p:spPr>
            <a:xfrm>
              <a:off x="3514366" y="4010951"/>
              <a:ext cx="176032" cy="592527"/>
            </a:xfrm>
            <a:custGeom>
              <a:avLst/>
              <a:gdLst/>
              <a:ahLst/>
              <a:cxnLst/>
              <a:rect l="l" t="t" r="r" b="b"/>
              <a:pathLst>
                <a:path w="10475" h="35259" extrusionOk="0">
                  <a:moveTo>
                    <a:pt x="8673" y="0"/>
                  </a:moveTo>
                  <a:lnTo>
                    <a:pt x="5037" y="23250"/>
                  </a:lnTo>
                  <a:lnTo>
                    <a:pt x="1768" y="24318"/>
                  </a:lnTo>
                  <a:lnTo>
                    <a:pt x="701" y="30856"/>
                  </a:lnTo>
                  <a:lnTo>
                    <a:pt x="0" y="35259"/>
                  </a:lnTo>
                  <a:lnTo>
                    <a:pt x="10141" y="35259"/>
                  </a:lnTo>
                  <a:lnTo>
                    <a:pt x="10474" y="23951"/>
                  </a:lnTo>
                  <a:lnTo>
                    <a:pt x="8673" y="17446"/>
                  </a:lnTo>
                  <a:lnTo>
                    <a:pt x="8673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01;p66">
              <a:extLst>
                <a:ext uri="{FF2B5EF4-FFF2-40B4-BE49-F238E27FC236}">
                  <a16:creationId xmlns:a16="http://schemas.microsoft.com/office/drawing/2014/main" id="{0EEF2636-92AA-17F9-DF6F-2A6CEEBD2D37}"/>
                </a:ext>
              </a:extLst>
            </p:cNvPr>
            <p:cNvSpPr/>
            <p:nvPr/>
          </p:nvSpPr>
          <p:spPr>
            <a:xfrm>
              <a:off x="4563673" y="3859598"/>
              <a:ext cx="336923" cy="535928"/>
            </a:xfrm>
            <a:custGeom>
              <a:avLst/>
              <a:gdLst/>
              <a:ahLst/>
              <a:cxnLst/>
              <a:rect l="l" t="t" r="r" b="b"/>
              <a:pathLst>
                <a:path w="20049" h="31891" extrusionOk="0">
                  <a:moveTo>
                    <a:pt x="5171" y="1"/>
                  </a:moveTo>
                  <a:lnTo>
                    <a:pt x="3303" y="6606"/>
                  </a:lnTo>
                  <a:lnTo>
                    <a:pt x="234" y="10809"/>
                  </a:lnTo>
                  <a:lnTo>
                    <a:pt x="1" y="26320"/>
                  </a:lnTo>
                  <a:lnTo>
                    <a:pt x="2936" y="31890"/>
                  </a:lnTo>
                  <a:cubicBezTo>
                    <a:pt x="5238" y="31890"/>
                    <a:pt x="7506" y="31724"/>
                    <a:pt x="9808" y="31390"/>
                  </a:cubicBezTo>
                  <a:cubicBezTo>
                    <a:pt x="11842" y="31090"/>
                    <a:pt x="13877" y="30556"/>
                    <a:pt x="15812" y="29755"/>
                  </a:cubicBezTo>
                  <a:cubicBezTo>
                    <a:pt x="17313" y="29122"/>
                    <a:pt x="18681" y="28121"/>
                    <a:pt x="19715" y="26820"/>
                  </a:cubicBezTo>
                  <a:cubicBezTo>
                    <a:pt x="19848" y="26653"/>
                    <a:pt x="19948" y="26486"/>
                    <a:pt x="20048" y="26320"/>
                  </a:cubicBezTo>
                  <a:lnTo>
                    <a:pt x="17180" y="13410"/>
                  </a:lnTo>
                  <a:lnTo>
                    <a:pt x="11542" y="8474"/>
                  </a:lnTo>
                  <a:lnTo>
                    <a:pt x="10608" y="4237"/>
                  </a:lnTo>
                  <a:lnTo>
                    <a:pt x="517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02;p66">
              <a:extLst>
                <a:ext uri="{FF2B5EF4-FFF2-40B4-BE49-F238E27FC236}">
                  <a16:creationId xmlns:a16="http://schemas.microsoft.com/office/drawing/2014/main" id="{B2BC79C7-402F-48A3-7981-A1F3D98BF247}"/>
                </a:ext>
              </a:extLst>
            </p:cNvPr>
            <p:cNvSpPr/>
            <p:nvPr/>
          </p:nvSpPr>
          <p:spPr>
            <a:xfrm>
              <a:off x="4786208" y="4140426"/>
              <a:ext cx="49339" cy="199576"/>
            </a:xfrm>
            <a:custGeom>
              <a:avLst/>
              <a:gdLst/>
              <a:ahLst/>
              <a:cxnLst/>
              <a:rect l="l" t="t" r="r" b="b"/>
              <a:pathLst>
                <a:path w="2936" h="11876" fill="none" extrusionOk="0">
                  <a:moveTo>
                    <a:pt x="0" y="1"/>
                  </a:moveTo>
                  <a:lnTo>
                    <a:pt x="901" y="5104"/>
                  </a:lnTo>
                  <a:lnTo>
                    <a:pt x="2602" y="5438"/>
                  </a:lnTo>
                  <a:lnTo>
                    <a:pt x="2235" y="9674"/>
                  </a:lnTo>
                  <a:lnTo>
                    <a:pt x="2936" y="11876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03;p66">
              <a:extLst>
                <a:ext uri="{FF2B5EF4-FFF2-40B4-BE49-F238E27FC236}">
                  <a16:creationId xmlns:a16="http://schemas.microsoft.com/office/drawing/2014/main" id="{0E0B08B1-CBB2-BD9F-C0EE-09007F32A7BB}"/>
                </a:ext>
              </a:extLst>
            </p:cNvPr>
            <p:cNvSpPr/>
            <p:nvPr/>
          </p:nvSpPr>
          <p:spPr>
            <a:xfrm>
              <a:off x="4775554" y="4081007"/>
              <a:ext cx="5058" cy="28619"/>
            </a:xfrm>
            <a:custGeom>
              <a:avLst/>
              <a:gdLst/>
              <a:ahLst/>
              <a:cxnLst/>
              <a:rect l="l" t="t" r="r" b="b"/>
              <a:pathLst>
                <a:path w="301" h="1703" fill="none" extrusionOk="0">
                  <a:moveTo>
                    <a:pt x="1" y="1"/>
                  </a:moveTo>
                  <a:lnTo>
                    <a:pt x="301" y="1702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04;p66">
              <a:extLst>
                <a:ext uri="{FF2B5EF4-FFF2-40B4-BE49-F238E27FC236}">
                  <a16:creationId xmlns:a16="http://schemas.microsoft.com/office/drawing/2014/main" id="{F9EC6DE3-945D-6F78-1FBD-E0EACD7E3EC2}"/>
                </a:ext>
              </a:extLst>
            </p:cNvPr>
            <p:cNvSpPr/>
            <p:nvPr/>
          </p:nvSpPr>
          <p:spPr>
            <a:xfrm>
              <a:off x="4681385" y="3898835"/>
              <a:ext cx="23006" cy="233220"/>
            </a:xfrm>
            <a:custGeom>
              <a:avLst/>
              <a:gdLst/>
              <a:ahLst/>
              <a:cxnLst/>
              <a:rect l="l" t="t" r="r" b="b"/>
              <a:pathLst>
                <a:path w="1369" h="13878" fill="none" extrusionOk="0">
                  <a:moveTo>
                    <a:pt x="1" y="1"/>
                  </a:moveTo>
                  <a:lnTo>
                    <a:pt x="1368" y="13877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05;p66">
              <a:extLst>
                <a:ext uri="{FF2B5EF4-FFF2-40B4-BE49-F238E27FC236}">
                  <a16:creationId xmlns:a16="http://schemas.microsoft.com/office/drawing/2014/main" id="{7BD8CE22-29F2-783C-E927-297F904CB166}"/>
                </a:ext>
              </a:extLst>
            </p:cNvPr>
            <p:cNvSpPr/>
            <p:nvPr/>
          </p:nvSpPr>
          <p:spPr>
            <a:xfrm>
              <a:off x="4317041" y="3860169"/>
              <a:ext cx="338033" cy="535911"/>
            </a:xfrm>
            <a:custGeom>
              <a:avLst/>
              <a:gdLst/>
              <a:ahLst/>
              <a:cxnLst/>
              <a:rect l="l" t="t" r="r" b="b"/>
              <a:pathLst>
                <a:path w="20115" h="31890" extrusionOk="0">
                  <a:moveTo>
                    <a:pt x="19881" y="0"/>
                  </a:moveTo>
                  <a:lnTo>
                    <a:pt x="17046" y="5171"/>
                  </a:lnTo>
                  <a:lnTo>
                    <a:pt x="13310" y="8440"/>
                  </a:lnTo>
                  <a:lnTo>
                    <a:pt x="10942" y="15244"/>
                  </a:lnTo>
                  <a:lnTo>
                    <a:pt x="7206" y="19714"/>
                  </a:lnTo>
                  <a:lnTo>
                    <a:pt x="6272" y="24418"/>
                  </a:lnTo>
                  <a:lnTo>
                    <a:pt x="1802" y="28154"/>
                  </a:lnTo>
                  <a:lnTo>
                    <a:pt x="1" y="30055"/>
                  </a:lnTo>
                  <a:cubicBezTo>
                    <a:pt x="1702" y="30422"/>
                    <a:pt x="3403" y="30722"/>
                    <a:pt x="5138" y="30989"/>
                  </a:cubicBezTo>
                  <a:cubicBezTo>
                    <a:pt x="9040" y="31589"/>
                    <a:pt x="12976" y="31890"/>
                    <a:pt x="16913" y="31890"/>
                  </a:cubicBezTo>
                  <a:cubicBezTo>
                    <a:pt x="17713" y="31890"/>
                    <a:pt x="18480" y="31856"/>
                    <a:pt x="19248" y="31823"/>
                  </a:cubicBezTo>
                  <a:lnTo>
                    <a:pt x="19181" y="27453"/>
                  </a:lnTo>
                  <a:lnTo>
                    <a:pt x="17747" y="25585"/>
                  </a:lnTo>
                  <a:lnTo>
                    <a:pt x="17747" y="12209"/>
                  </a:lnTo>
                  <a:lnTo>
                    <a:pt x="20115" y="9841"/>
                  </a:lnTo>
                  <a:lnTo>
                    <a:pt x="19881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06;p66">
              <a:extLst>
                <a:ext uri="{FF2B5EF4-FFF2-40B4-BE49-F238E27FC236}">
                  <a16:creationId xmlns:a16="http://schemas.microsoft.com/office/drawing/2014/main" id="{8DEDD753-3D91-1A9B-A5DF-2C977E7BAB20}"/>
                </a:ext>
              </a:extLst>
            </p:cNvPr>
            <p:cNvSpPr/>
            <p:nvPr/>
          </p:nvSpPr>
          <p:spPr>
            <a:xfrm>
              <a:off x="5038452" y="3986837"/>
              <a:ext cx="836939" cy="617214"/>
            </a:xfrm>
            <a:custGeom>
              <a:avLst/>
              <a:gdLst/>
              <a:ahLst/>
              <a:cxnLst/>
              <a:rect l="l" t="t" r="r" b="b"/>
              <a:pathLst>
                <a:path w="49803" h="36728" extrusionOk="0">
                  <a:moveTo>
                    <a:pt x="8706" y="1"/>
                  </a:moveTo>
                  <a:lnTo>
                    <a:pt x="6538" y="2169"/>
                  </a:lnTo>
                  <a:lnTo>
                    <a:pt x="7973" y="14878"/>
                  </a:lnTo>
                  <a:lnTo>
                    <a:pt x="2535" y="23951"/>
                  </a:lnTo>
                  <a:lnTo>
                    <a:pt x="2535" y="29756"/>
                  </a:lnTo>
                  <a:lnTo>
                    <a:pt x="0" y="36294"/>
                  </a:lnTo>
                  <a:lnTo>
                    <a:pt x="12276" y="36727"/>
                  </a:lnTo>
                  <a:lnTo>
                    <a:pt x="30122" y="36727"/>
                  </a:lnTo>
                  <a:lnTo>
                    <a:pt x="49802" y="36694"/>
                  </a:lnTo>
                  <a:lnTo>
                    <a:pt x="24318" y="21416"/>
                  </a:lnTo>
                  <a:lnTo>
                    <a:pt x="18146" y="6539"/>
                  </a:lnTo>
                  <a:lnTo>
                    <a:pt x="13043" y="5805"/>
                  </a:lnTo>
                  <a:lnTo>
                    <a:pt x="870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07;p66">
              <a:extLst>
                <a:ext uri="{FF2B5EF4-FFF2-40B4-BE49-F238E27FC236}">
                  <a16:creationId xmlns:a16="http://schemas.microsoft.com/office/drawing/2014/main" id="{E6EA58F9-690C-3096-0513-52402D2D2D9B}"/>
                </a:ext>
              </a:extLst>
            </p:cNvPr>
            <p:cNvSpPr/>
            <p:nvPr/>
          </p:nvSpPr>
          <p:spPr>
            <a:xfrm>
              <a:off x="5362987" y="4364086"/>
              <a:ext cx="174369" cy="239370"/>
            </a:xfrm>
            <a:custGeom>
              <a:avLst/>
              <a:gdLst/>
              <a:ahLst/>
              <a:cxnLst/>
              <a:rect l="l" t="t" r="r" b="b"/>
              <a:pathLst>
                <a:path w="10376" h="14244" extrusionOk="0">
                  <a:moveTo>
                    <a:pt x="1068" y="0"/>
                  </a:moveTo>
                  <a:lnTo>
                    <a:pt x="1469" y="6005"/>
                  </a:lnTo>
                  <a:lnTo>
                    <a:pt x="1" y="9073"/>
                  </a:lnTo>
                  <a:lnTo>
                    <a:pt x="935" y="14244"/>
                  </a:lnTo>
                  <a:lnTo>
                    <a:pt x="10375" y="14244"/>
                  </a:lnTo>
                  <a:lnTo>
                    <a:pt x="2269" y="1201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08;p66">
              <a:extLst>
                <a:ext uri="{FF2B5EF4-FFF2-40B4-BE49-F238E27FC236}">
                  <a16:creationId xmlns:a16="http://schemas.microsoft.com/office/drawing/2014/main" id="{33D48C44-7D2E-099E-6018-D4C2D6856D7F}"/>
                </a:ext>
              </a:extLst>
            </p:cNvPr>
            <p:cNvSpPr/>
            <p:nvPr/>
          </p:nvSpPr>
          <p:spPr>
            <a:xfrm>
              <a:off x="5035091" y="4023285"/>
              <a:ext cx="210785" cy="581319"/>
            </a:xfrm>
            <a:custGeom>
              <a:avLst/>
              <a:gdLst/>
              <a:ahLst/>
              <a:cxnLst/>
              <a:rect l="l" t="t" r="r" b="b"/>
              <a:pathLst>
                <a:path w="12543" h="34592" extrusionOk="0">
                  <a:moveTo>
                    <a:pt x="6738" y="0"/>
                  </a:moveTo>
                  <a:lnTo>
                    <a:pt x="8173" y="12709"/>
                  </a:lnTo>
                  <a:lnTo>
                    <a:pt x="2735" y="21782"/>
                  </a:lnTo>
                  <a:lnTo>
                    <a:pt x="2735" y="27587"/>
                  </a:lnTo>
                  <a:lnTo>
                    <a:pt x="0" y="34458"/>
                  </a:lnTo>
                  <a:lnTo>
                    <a:pt x="10374" y="34592"/>
                  </a:lnTo>
                  <a:lnTo>
                    <a:pt x="10374" y="34592"/>
                  </a:lnTo>
                  <a:lnTo>
                    <a:pt x="8173" y="22149"/>
                  </a:lnTo>
                  <a:lnTo>
                    <a:pt x="12542" y="18146"/>
                  </a:lnTo>
                  <a:lnTo>
                    <a:pt x="673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09;p66">
              <a:extLst>
                <a:ext uri="{FF2B5EF4-FFF2-40B4-BE49-F238E27FC236}">
                  <a16:creationId xmlns:a16="http://schemas.microsoft.com/office/drawing/2014/main" id="{D002EA1D-247E-8E00-0CFF-62409A2EDE34}"/>
                </a:ext>
              </a:extLst>
            </p:cNvPr>
            <p:cNvSpPr/>
            <p:nvPr/>
          </p:nvSpPr>
          <p:spPr>
            <a:xfrm>
              <a:off x="5257609" y="4084384"/>
              <a:ext cx="116055" cy="207424"/>
            </a:xfrm>
            <a:custGeom>
              <a:avLst/>
              <a:gdLst/>
              <a:ahLst/>
              <a:cxnLst/>
              <a:rect l="l" t="t" r="r" b="b"/>
              <a:pathLst>
                <a:path w="6906" h="12343" fill="none" extrusionOk="0">
                  <a:moveTo>
                    <a:pt x="1" y="0"/>
                  </a:moveTo>
                  <a:lnTo>
                    <a:pt x="3837" y="8106"/>
                  </a:lnTo>
                  <a:lnTo>
                    <a:pt x="5538" y="8273"/>
                  </a:lnTo>
                  <a:lnTo>
                    <a:pt x="6906" y="12342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10;p66">
              <a:extLst>
                <a:ext uri="{FF2B5EF4-FFF2-40B4-BE49-F238E27FC236}">
                  <a16:creationId xmlns:a16="http://schemas.microsoft.com/office/drawing/2014/main" id="{F070ADCA-3121-D5B4-4CF6-4237B440F052}"/>
                </a:ext>
              </a:extLst>
            </p:cNvPr>
            <p:cNvSpPr/>
            <p:nvPr/>
          </p:nvSpPr>
          <p:spPr>
            <a:xfrm>
              <a:off x="5300779" y="4495813"/>
              <a:ext cx="10100" cy="31963"/>
            </a:xfrm>
            <a:custGeom>
              <a:avLst/>
              <a:gdLst/>
              <a:ahLst/>
              <a:cxnLst/>
              <a:rect l="l" t="t" r="r" b="b"/>
              <a:pathLst>
                <a:path w="601" h="1902" fill="none" extrusionOk="0">
                  <a:moveTo>
                    <a:pt x="0" y="0"/>
                  </a:moveTo>
                  <a:lnTo>
                    <a:pt x="601" y="1902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11;p66">
              <a:extLst>
                <a:ext uri="{FF2B5EF4-FFF2-40B4-BE49-F238E27FC236}">
                  <a16:creationId xmlns:a16="http://schemas.microsoft.com/office/drawing/2014/main" id="{E9CC6A4B-C161-D1E7-6806-FB089638E4B9}"/>
                </a:ext>
              </a:extLst>
            </p:cNvPr>
            <p:cNvSpPr/>
            <p:nvPr/>
          </p:nvSpPr>
          <p:spPr>
            <a:xfrm>
              <a:off x="5262667" y="4248610"/>
              <a:ext cx="53826" cy="224246"/>
            </a:xfrm>
            <a:custGeom>
              <a:avLst/>
              <a:gdLst/>
              <a:ahLst/>
              <a:cxnLst/>
              <a:rect l="l" t="t" r="r" b="b"/>
              <a:pathLst>
                <a:path w="3203" h="13344" fill="none" extrusionOk="0">
                  <a:moveTo>
                    <a:pt x="0" y="1"/>
                  </a:moveTo>
                  <a:lnTo>
                    <a:pt x="1168" y="4604"/>
                  </a:lnTo>
                  <a:lnTo>
                    <a:pt x="3202" y="7973"/>
                  </a:lnTo>
                  <a:lnTo>
                    <a:pt x="834" y="10008"/>
                  </a:lnTo>
                  <a:lnTo>
                    <a:pt x="1868" y="13344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12;p66">
              <a:extLst>
                <a:ext uri="{FF2B5EF4-FFF2-40B4-BE49-F238E27FC236}">
                  <a16:creationId xmlns:a16="http://schemas.microsoft.com/office/drawing/2014/main" id="{946BC97E-82C0-E42F-565B-D87076472381}"/>
                </a:ext>
              </a:extLst>
            </p:cNvPr>
            <p:cNvSpPr/>
            <p:nvPr/>
          </p:nvSpPr>
          <p:spPr>
            <a:xfrm>
              <a:off x="4301346" y="2381471"/>
              <a:ext cx="147447" cy="459684"/>
            </a:xfrm>
            <a:custGeom>
              <a:avLst/>
              <a:gdLst/>
              <a:ahLst/>
              <a:cxnLst/>
              <a:rect l="l" t="t" r="r" b="b"/>
              <a:pathLst>
                <a:path w="8774" h="27354" extrusionOk="0">
                  <a:moveTo>
                    <a:pt x="8440" y="1"/>
                  </a:moveTo>
                  <a:lnTo>
                    <a:pt x="1" y="10275"/>
                  </a:lnTo>
                  <a:lnTo>
                    <a:pt x="267" y="27354"/>
                  </a:lnTo>
                  <a:lnTo>
                    <a:pt x="8773" y="18047"/>
                  </a:lnTo>
                  <a:lnTo>
                    <a:pt x="844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13;p66">
              <a:extLst>
                <a:ext uri="{FF2B5EF4-FFF2-40B4-BE49-F238E27FC236}">
                  <a16:creationId xmlns:a16="http://schemas.microsoft.com/office/drawing/2014/main" id="{B7E15720-F9DE-1FC1-7243-D445FF32E060}"/>
                </a:ext>
              </a:extLst>
            </p:cNvPr>
            <p:cNvSpPr/>
            <p:nvPr/>
          </p:nvSpPr>
          <p:spPr>
            <a:xfrm>
              <a:off x="4349557" y="3126844"/>
              <a:ext cx="966422" cy="260830"/>
            </a:xfrm>
            <a:custGeom>
              <a:avLst/>
              <a:gdLst/>
              <a:ahLst/>
              <a:cxnLst/>
              <a:rect l="l" t="t" r="r" b="b"/>
              <a:pathLst>
                <a:path w="57508" h="15521" extrusionOk="0">
                  <a:moveTo>
                    <a:pt x="21782" y="1"/>
                  </a:moveTo>
                  <a:cubicBezTo>
                    <a:pt x="20393" y="1"/>
                    <a:pt x="19003" y="70"/>
                    <a:pt x="17613" y="209"/>
                  </a:cubicBezTo>
                  <a:cubicBezTo>
                    <a:pt x="16279" y="309"/>
                    <a:pt x="14978" y="543"/>
                    <a:pt x="13677" y="843"/>
                  </a:cubicBezTo>
                  <a:cubicBezTo>
                    <a:pt x="12676" y="1110"/>
                    <a:pt x="11709" y="1443"/>
                    <a:pt x="10775" y="1877"/>
                  </a:cubicBezTo>
                  <a:cubicBezTo>
                    <a:pt x="10041" y="2244"/>
                    <a:pt x="9340" y="2711"/>
                    <a:pt x="8706" y="3245"/>
                  </a:cubicBezTo>
                  <a:lnTo>
                    <a:pt x="0" y="10917"/>
                  </a:lnTo>
                  <a:cubicBezTo>
                    <a:pt x="601" y="10416"/>
                    <a:pt x="1268" y="9983"/>
                    <a:pt x="1968" y="9616"/>
                  </a:cubicBezTo>
                  <a:cubicBezTo>
                    <a:pt x="2869" y="9216"/>
                    <a:pt x="3803" y="8882"/>
                    <a:pt x="4737" y="8648"/>
                  </a:cubicBezTo>
                  <a:cubicBezTo>
                    <a:pt x="5971" y="8348"/>
                    <a:pt x="7205" y="8115"/>
                    <a:pt x="8440" y="8015"/>
                  </a:cubicBezTo>
                  <a:cubicBezTo>
                    <a:pt x="10041" y="7848"/>
                    <a:pt x="11609" y="7815"/>
                    <a:pt x="13210" y="7815"/>
                  </a:cubicBezTo>
                  <a:cubicBezTo>
                    <a:pt x="17012" y="7881"/>
                    <a:pt x="20848" y="8181"/>
                    <a:pt x="24618" y="8815"/>
                  </a:cubicBezTo>
                  <a:cubicBezTo>
                    <a:pt x="27753" y="9316"/>
                    <a:pt x="30822" y="10016"/>
                    <a:pt x="33891" y="10950"/>
                  </a:cubicBezTo>
                  <a:cubicBezTo>
                    <a:pt x="36626" y="11784"/>
                    <a:pt x="39028" y="12618"/>
                    <a:pt x="41063" y="13452"/>
                  </a:cubicBezTo>
                  <a:cubicBezTo>
                    <a:pt x="43131" y="14252"/>
                    <a:pt x="44832" y="14986"/>
                    <a:pt x="46233" y="15520"/>
                  </a:cubicBezTo>
                  <a:lnTo>
                    <a:pt x="57508" y="8215"/>
                  </a:lnTo>
                  <a:cubicBezTo>
                    <a:pt x="56040" y="7614"/>
                    <a:pt x="54239" y="6847"/>
                    <a:pt x="52071" y="5980"/>
                  </a:cubicBezTo>
                  <a:cubicBezTo>
                    <a:pt x="49869" y="5146"/>
                    <a:pt x="47367" y="4212"/>
                    <a:pt x="44465" y="3345"/>
                  </a:cubicBezTo>
                  <a:cubicBezTo>
                    <a:pt x="41263" y="2377"/>
                    <a:pt x="37961" y="1643"/>
                    <a:pt x="34658" y="1076"/>
                  </a:cubicBezTo>
                  <a:cubicBezTo>
                    <a:pt x="30689" y="443"/>
                    <a:pt x="26653" y="76"/>
                    <a:pt x="22616" y="9"/>
                  </a:cubicBezTo>
                  <a:cubicBezTo>
                    <a:pt x="22338" y="3"/>
                    <a:pt x="22060" y="1"/>
                    <a:pt x="21782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14;p66">
              <a:extLst>
                <a:ext uri="{FF2B5EF4-FFF2-40B4-BE49-F238E27FC236}">
                  <a16:creationId xmlns:a16="http://schemas.microsoft.com/office/drawing/2014/main" id="{6581BE81-9C6A-3510-7A99-238E4D8E1975}"/>
                </a:ext>
              </a:extLst>
            </p:cNvPr>
            <p:cNvSpPr/>
            <p:nvPr/>
          </p:nvSpPr>
          <p:spPr>
            <a:xfrm>
              <a:off x="3677482" y="2957141"/>
              <a:ext cx="1240545" cy="1470958"/>
            </a:xfrm>
            <a:custGeom>
              <a:avLst/>
              <a:gdLst/>
              <a:ahLst/>
              <a:cxnLst/>
              <a:rect l="l" t="t" r="r" b="b"/>
              <a:pathLst>
                <a:path w="73820" h="87531" extrusionOk="0">
                  <a:moveTo>
                    <a:pt x="13910" y="1"/>
                  </a:moveTo>
                  <a:cubicBezTo>
                    <a:pt x="13783" y="156"/>
                    <a:pt x="13658" y="312"/>
                    <a:pt x="13535" y="470"/>
                  </a:cubicBezTo>
                  <a:lnTo>
                    <a:pt x="13535" y="470"/>
                  </a:lnTo>
                  <a:lnTo>
                    <a:pt x="13910" y="1"/>
                  </a:lnTo>
                  <a:close/>
                  <a:moveTo>
                    <a:pt x="13535" y="470"/>
                  </a:moveTo>
                  <a:lnTo>
                    <a:pt x="7138" y="8473"/>
                  </a:lnTo>
                  <a:cubicBezTo>
                    <a:pt x="5971" y="9941"/>
                    <a:pt x="4937" y="11509"/>
                    <a:pt x="4036" y="13143"/>
                  </a:cubicBezTo>
                  <a:cubicBezTo>
                    <a:pt x="3136" y="14778"/>
                    <a:pt x="2368" y="16513"/>
                    <a:pt x="1801" y="18280"/>
                  </a:cubicBezTo>
                  <a:cubicBezTo>
                    <a:pt x="1201" y="20115"/>
                    <a:pt x="734" y="21983"/>
                    <a:pt x="467" y="23851"/>
                  </a:cubicBezTo>
                  <a:cubicBezTo>
                    <a:pt x="167" y="25819"/>
                    <a:pt x="0" y="27821"/>
                    <a:pt x="33" y="29822"/>
                  </a:cubicBezTo>
                  <a:cubicBezTo>
                    <a:pt x="33" y="34692"/>
                    <a:pt x="1168" y="39529"/>
                    <a:pt x="3369" y="43932"/>
                  </a:cubicBezTo>
                  <a:cubicBezTo>
                    <a:pt x="5537" y="48035"/>
                    <a:pt x="8573" y="51638"/>
                    <a:pt x="12242" y="54506"/>
                  </a:cubicBezTo>
                  <a:cubicBezTo>
                    <a:pt x="16245" y="57642"/>
                    <a:pt x="20648" y="60210"/>
                    <a:pt x="25351" y="62112"/>
                  </a:cubicBezTo>
                  <a:cubicBezTo>
                    <a:pt x="30522" y="64280"/>
                    <a:pt x="35892" y="65981"/>
                    <a:pt x="41396" y="67282"/>
                  </a:cubicBezTo>
                  <a:cubicBezTo>
                    <a:pt x="45399" y="68250"/>
                    <a:pt x="48835" y="69184"/>
                    <a:pt x="51670" y="70151"/>
                  </a:cubicBezTo>
                  <a:cubicBezTo>
                    <a:pt x="54039" y="70885"/>
                    <a:pt x="56340" y="71885"/>
                    <a:pt x="58542" y="73086"/>
                  </a:cubicBezTo>
                  <a:cubicBezTo>
                    <a:pt x="60043" y="73887"/>
                    <a:pt x="61377" y="75021"/>
                    <a:pt x="62411" y="76389"/>
                  </a:cubicBezTo>
                  <a:cubicBezTo>
                    <a:pt x="63212" y="77556"/>
                    <a:pt x="63645" y="78924"/>
                    <a:pt x="63645" y="80358"/>
                  </a:cubicBezTo>
                  <a:cubicBezTo>
                    <a:pt x="63679" y="81159"/>
                    <a:pt x="63545" y="81993"/>
                    <a:pt x="63312" y="82760"/>
                  </a:cubicBezTo>
                  <a:cubicBezTo>
                    <a:pt x="63045" y="83494"/>
                    <a:pt x="62645" y="84161"/>
                    <a:pt x="62178" y="84728"/>
                  </a:cubicBezTo>
                  <a:cubicBezTo>
                    <a:pt x="61644" y="85362"/>
                    <a:pt x="61010" y="85896"/>
                    <a:pt x="60343" y="86329"/>
                  </a:cubicBezTo>
                  <a:cubicBezTo>
                    <a:pt x="59772" y="86702"/>
                    <a:pt x="59163" y="87019"/>
                    <a:pt x="58532" y="87280"/>
                  </a:cubicBezTo>
                  <a:lnTo>
                    <a:pt x="58532" y="87280"/>
                  </a:lnTo>
                  <a:lnTo>
                    <a:pt x="67715" y="83794"/>
                  </a:lnTo>
                  <a:cubicBezTo>
                    <a:pt x="68616" y="83460"/>
                    <a:pt x="69483" y="82993"/>
                    <a:pt x="70284" y="82493"/>
                  </a:cubicBezTo>
                  <a:cubicBezTo>
                    <a:pt x="71017" y="82026"/>
                    <a:pt x="71651" y="81459"/>
                    <a:pt x="72218" y="80825"/>
                  </a:cubicBezTo>
                  <a:cubicBezTo>
                    <a:pt x="72752" y="80191"/>
                    <a:pt x="73152" y="79491"/>
                    <a:pt x="73419" y="78724"/>
                  </a:cubicBezTo>
                  <a:cubicBezTo>
                    <a:pt x="73686" y="77923"/>
                    <a:pt x="73819" y="77056"/>
                    <a:pt x="73786" y="76189"/>
                  </a:cubicBezTo>
                  <a:cubicBezTo>
                    <a:pt x="73786" y="74687"/>
                    <a:pt x="73319" y="73220"/>
                    <a:pt x="72452" y="71986"/>
                  </a:cubicBezTo>
                  <a:cubicBezTo>
                    <a:pt x="71551" y="70718"/>
                    <a:pt x="70217" y="69550"/>
                    <a:pt x="68349" y="68483"/>
                  </a:cubicBezTo>
                  <a:cubicBezTo>
                    <a:pt x="66047" y="67182"/>
                    <a:pt x="63612" y="66148"/>
                    <a:pt x="61110" y="65347"/>
                  </a:cubicBezTo>
                  <a:cubicBezTo>
                    <a:pt x="58108" y="64347"/>
                    <a:pt x="54506" y="63346"/>
                    <a:pt x="50236" y="62279"/>
                  </a:cubicBezTo>
                  <a:cubicBezTo>
                    <a:pt x="44432" y="60944"/>
                    <a:pt x="38761" y="59110"/>
                    <a:pt x="33257" y="56808"/>
                  </a:cubicBezTo>
                  <a:cubicBezTo>
                    <a:pt x="28020" y="54606"/>
                    <a:pt x="23317" y="51938"/>
                    <a:pt x="19381" y="48769"/>
                  </a:cubicBezTo>
                  <a:cubicBezTo>
                    <a:pt x="15478" y="45700"/>
                    <a:pt x="12275" y="41897"/>
                    <a:pt x="9974" y="37528"/>
                  </a:cubicBezTo>
                  <a:cubicBezTo>
                    <a:pt x="7639" y="32891"/>
                    <a:pt x="6405" y="27754"/>
                    <a:pt x="6405" y="22584"/>
                  </a:cubicBezTo>
                  <a:cubicBezTo>
                    <a:pt x="6371" y="20449"/>
                    <a:pt x="6505" y="18347"/>
                    <a:pt x="6838" y="16279"/>
                  </a:cubicBezTo>
                  <a:cubicBezTo>
                    <a:pt x="7138" y="14278"/>
                    <a:pt x="7605" y="12310"/>
                    <a:pt x="8239" y="10375"/>
                  </a:cubicBezTo>
                  <a:cubicBezTo>
                    <a:pt x="9443" y="6796"/>
                    <a:pt x="11217" y="3428"/>
                    <a:pt x="13535" y="470"/>
                  </a:cubicBezTo>
                  <a:close/>
                  <a:moveTo>
                    <a:pt x="58532" y="87280"/>
                  </a:moveTo>
                  <a:lnTo>
                    <a:pt x="57875" y="87530"/>
                  </a:lnTo>
                  <a:cubicBezTo>
                    <a:pt x="58096" y="87453"/>
                    <a:pt x="58315" y="87370"/>
                    <a:pt x="58532" y="8728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15;p66">
              <a:extLst>
                <a:ext uri="{FF2B5EF4-FFF2-40B4-BE49-F238E27FC236}">
                  <a16:creationId xmlns:a16="http://schemas.microsoft.com/office/drawing/2014/main" id="{359E3C52-E2D0-13AB-7F6D-6F16D87F773F}"/>
                </a:ext>
              </a:extLst>
            </p:cNvPr>
            <p:cNvSpPr/>
            <p:nvPr/>
          </p:nvSpPr>
          <p:spPr>
            <a:xfrm>
              <a:off x="3783415" y="2381471"/>
              <a:ext cx="1794387" cy="2221554"/>
            </a:xfrm>
            <a:custGeom>
              <a:avLst/>
              <a:gdLst/>
              <a:ahLst/>
              <a:cxnLst/>
              <a:rect l="l" t="t" r="r" b="b"/>
              <a:pathLst>
                <a:path w="106777" h="132196" extrusionOk="0">
                  <a:moveTo>
                    <a:pt x="39295" y="1"/>
                  </a:moveTo>
                  <a:lnTo>
                    <a:pt x="39629" y="18047"/>
                  </a:lnTo>
                  <a:cubicBezTo>
                    <a:pt x="33791" y="18848"/>
                    <a:pt x="28121" y="20449"/>
                    <a:pt x="22750" y="22851"/>
                  </a:cubicBezTo>
                  <a:cubicBezTo>
                    <a:pt x="18113" y="24885"/>
                    <a:pt x="13877" y="27754"/>
                    <a:pt x="10275" y="31290"/>
                  </a:cubicBezTo>
                  <a:cubicBezTo>
                    <a:pt x="6939" y="34559"/>
                    <a:pt x="4337" y="38462"/>
                    <a:pt x="2602" y="42798"/>
                  </a:cubicBezTo>
                  <a:cubicBezTo>
                    <a:pt x="868" y="47268"/>
                    <a:pt x="1" y="52038"/>
                    <a:pt x="101" y="56842"/>
                  </a:cubicBezTo>
                  <a:cubicBezTo>
                    <a:pt x="101" y="62012"/>
                    <a:pt x="1335" y="67149"/>
                    <a:pt x="3670" y="71786"/>
                  </a:cubicBezTo>
                  <a:cubicBezTo>
                    <a:pt x="5971" y="76155"/>
                    <a:pt x="9174" y="79958"/>
                    <a:pt x="13077" y="83027"/>
                  </a:cubicBezTo>
                  <a:cubicBezTo>
                    <a:pt x="17013" y="86196"/>
                    <a:pt x="21716" y="88864"/>
                    <a:pt x="26953" y="91066"/>
                  </a:cubicBezTo>
                  <a:cubicBezTo>
                    <a:pt x="32457" y="93368"/>
                    <a:pt x="38128" y="95202"/>
                    <a:pt x="43932" y="96537"/>
                  </a:cubicBezTo>
                  <a:cubicBezTo>
                    <a:pt x="48202" y="97604"/>
                    <a:pt x="51804" y="98605"/>
                    <a:pt x="54806" y="99605"/>
                  </a:cubicBezTo>
                  <a:cubicBezTo>
                    <a:pt x="57308" y="100406"/>
                    <a:pt x="59743" y="101440"/>
                    <a:pt x="62045" y="102741"/>
                  </a:cubicBezTo>
                  <a:cubicBezTo>
                    <a:pt x="63913" y="103808"/>
                    <a:pt x="65247" y="104976"/>
                    <a:pt x="66148" y="106244"/>
                  </a:cubicBezTo>
                  <a:cubicBezTo>
                    <a:pt x="67015" y="107478"/>
                    <a:pt x="67482" y="108945"/>
                    <a:pt x="67482" y="110447"/>
                  </a:cubicBezTo>
                  <a:cubicBezTo>
                    <a:pt x="67549" y="112014"/>
                    <a:pt x="67082" y="113549"/>
                    <a:pt x="66148" y="114783"/>
                  </a:cubicBezTo>
                  <a:cubicBezTo>
                    <a:pt x="65114" y="116084"/>
                    <a:pt x="63746" y="117085"/>
                    <a:pt x="62212" y="117718"/>
                  </a:cubicBezTo>
                  <a:cubicBezTo>
                    <a:pt x="60310" y="118519"/>
                    <a:pt x="58275" y="119086"/>
                    <a:pt x="56241" y="119353"/>
                  </a:cubicBezTo>
                  <a:cubicBezTo>
                    <a:pt x="53739" y="119720"/>
                    <a:pt x="51204" y="119887"/>
                    <a:pt x="48669" y="119887"/>
                  </a:cubicBezTo>
                  <a:cubicBezTo>
                    <a:pt x="44732" y="119887"/>
                    <a:pt x="40796" y="119586"/>
                    <a:pt x="36894" y="119019"/>
                  </a:cubicBezTo>
                  <a:cubicBezTo>
                    <a:pt x="33158" y="118452"/>
                    <a:pt x="29455" y="117652"/>
                    <a:pt x="25786" y="116618"/>
                  </a:cubicBezTo>
                  <a:cubicBezTo>
                    <a:pt x="22250" y="115650"/>
                    <a:pt x="18881" y="114483"/>
                    <a:pt x="15745" y="113282"/>
                  </a:cubicBezTo>
                  <a:cubicBezTo>
                    <a:pt x="12610" y="112081"/>
                    <a:pt x="9674" y="110780"/>
                    <a:pt x="7039" y="109546"/>
                  </a:cubicBezTo>
                  <a:lnTo>
                    <a:pt x="1735" y="132195"/>
                  </a:lnTo>
                  <a:lnTo>
                    <a:pt x="97503" y="132195"/>
                  </a:lnTo>
                  <a:cubicBezTo>
                    <a:pt x="100472" y="128860"/>
                    <a:pt x="102807" y="124990"/>
                    <a:pt x="104375" y="120821"/>
                  </a:cubicBezTo>
                  <a:cubicBezTo>
                    <a:pt x="106010" y="116351"/>
                    <a:pt x="106777" y="111614"/>
                    <a:pt x="106610" y="106877"/>
                  </a:cubicBezTo>
                  <a:cubicBezTo>
                    <a:pt x="106477" y="101807"/>
                    <a:pt x="105709" y="97304"/>
                    <a:pt x="104208" y="93234"/>
                  </a:cubicBezTo>
                  <a:cubicBezTo>
                    <a:pt x="102674" y="89198"/>
                    <a:pt x="100339" y="85495"/>
                    <a:pt x="97303" y="82427"/>
                  </a:cubicBezTo>
                  <a:cubicBezTo>
                    <a:pt x="94201" y="79224"/>
                    <a:pt x="90232" y="76422"/>
                    <a:pt x="85295" y="73920"/>
                  </a:cubicBezTo>
                  <a:cubicBezTo>
                    <a:pt x="80325" y="71419"/>
                    <a:pt x="74387" y="69184"/>
                    <a:pt x="67349" y="67182"/>
                  </a:cubicBezTo>
                  <a:cubicBezTo>
                    <a:pt x="62812" y="65848"/>
                    <a:pt x="58876" y="64580"/>
                    <a:pt x="55473" y="63380"/>
                  </a:cubicBezTo>
                  <a:cubicBezTo>
                    <a:pt x="52571" y="62379"/>
                    <a:pt x="49769" y="61178"/>
                    <a:pt x="47034" y="59810"/>
                  </a:cubicBezTo>
                  <a:cubicBezTo>
                    <a:pt x="44766" y="58609"/>
                    <a:pt x="43098" y="57442"/>
                    <a:pt x="41964" y="56241"/>
                  </a:cubicBezTo>
                  <a:cubicBezTo>
                    <a:pt x="40830" y="55040"/>
                    <a:pt x="40263" y="53839"/>
                    <a:pt x="40229" y="52538"/>
                  </a:cubicBezTo>
                  <a:cubicBezTo>
                    <a:pt x="40196" y="51504"/>
                    <a:pt x="40429" y="50437"/>
                    <a:pt x="40896" y="49503"/>
                  </a:cubicBezTo>
                  <a:cubicBezTo>
                    <a:pt x="41463" y="48402"/>
                    <a:pt x="42331" y="47502"/>
                    <a:pt x="43398" y="46834"/>
                  </a:cubicBezTo>
                  <a:cubicBezTo>
                    <a:pt x="44933" y="45934"/>
                    <a:pt x="46600" y="45300"/>
                    <a:pt x="48335" y="45000"/>
                  </a:cubicBezTo>
                  <a:cubicBezTo>
                    <a:pt x="50643" y="44561"/>
                    <a:pt x="53003" y="44353"/>
                    <a:pt x="55346" y="44353"/>
                  </a:cubicBezTo>
                  <a:cubicBezTo>
                    <a:pt x="55678" y="44353"/>
                    <a:pt x="56010" y="44358"/>
                    <a:pt x="56341" y="44366"/>
                  </a:cubicBezTo>
                  <a:cubicBezTo>
                    <a:pt x="60377" y="44433"/>
                    <a:pt x="64413" y="44766"/>
                    <a:pt x="68383" y="45433"/>
                  </a:cubicBezTo>
                  <a:cubicBezTo>
                    <a:pt x="71685" y="45967"/>
                    <a:pt x="74987" y="46734"/>
                    <a:pt x="78190" y="47702"/>
                  </a:cubicBezTo>
                  <a:cubicBezTo>
                    <a:pt x="81092" y="48569"/>
                    <a:pt x="83627" y="49503"/>
                    <a:pt x="85795" y="50337"/>
                  </a:cubicBezTo>
                  <a:cubicBezTo>
                    <a:pt x="87963" y="51204"/>
                    <a:pt x="89765" y="51971"/>
                    <a:pt x="91232" y="52572"/>
                  </a:cubicBezTo>
                  <a:lnTo>
                    <a:pt x="97437" y="24618"/>
                  </a:lnTo>
                  <a:cubicBezTo>
                    <a:pt x="95502" y="23785"/>
                    <a:pt x="93401" y="22951"/>
                    <a:pt x="91099" y="22150"/>
                  </a:cubicBezTo>
                  <a:cubicBezTo>
                    <a:pt x="88797" y="21383"/>
                    <a:pt x="86295" y="20616"/>
                    <a:pt x="83560" y="19948"/>
                  </a:cubicBezTo>
                  <a:cubicBezTo>
                    <a:pt x="80792" y="19281"/>
                    <a:pt x="77789" y="18714"/>
                    <a:pt x="74487" y="18214"/>
                  </a:cubicBezTo>
                  <a:cubicBezTo>
                    <a:pt x="71185" y="17680"/>
                    <a:pt x="67582" y="17347"/>
                    <a:pt x="63613" y="17113"/>
                  </a:cubicBezTo>
                  <a:lnTo>
                    <a:pt x="63246" y="568"/>
                  </a:lnTo>
                  <a:lnTo>
                    <a:pt x="392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16;p66">
              <a:extLst>
                <a:ext uri="{FF2B5EF4-FFF2-40B4-BE49-F238E27FC236}">
                  <a16:creationId xmlns:a16="http://schemas.microsoft.com/office/drawing/2014/main" id="{7169CA61-E29E-1B0A-7D29-8E1C7408EDAD}"/>
                </a:ext>
              </a:extLst>
            </p:cNvPr>
            <p:cNvSpPr/>
            <p:nvPr/>
          </p:nvSpPr>
          <p:spPr>
            <a:xfrm>
              <a:off x="3713913" y="4221706"/>
              <a:ext cx="187796" cy="381205"/>
            </a:xfrm>
            <a:custGeom>
              <a:avLst/>
              <a:gdLst/>
              <a:ahLst/>
              <a:cxnLst/>
              <a:rect l="l" t="t" r="r" b="b"/>
              <a:pathLst>
                <a:path w="11175" h="22684" extrusionOk="0">
                  <a:moveTo>
                    <a:pt x="11175" y="1"/>
                  </a:moveTo>
                  <a:lnTo>
                    <a:pt x="4370" y="4270"/>
                  </a:lnTo>
                  <a:lnTo>
                    <a:pt x="0" y="22683"/>
                  </a:lnTo>
                  <a:lnTo>
                    <a:pt x="5871" y="22683"/>
                  </a:lnTo>
                  <a:lnTo>
                    <a:pt x="1117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17;p66">
              <a:extLst>
                <a:ext uri="{FF2B5EF4-FFF2-40B4-BE49-F238E27FC236}">
                  <a16:creationId xmlns:a16="http://schemas.microsoft.com/office/drawing/2014/main" id="{9AD3434B-5148-B6E0-85A9-8D1CE2A2D887}"/>
                </a:ext>
              </a:extLst>
            </p:cNvPr>
            <p:cNvSpPr/>
            <p:nvPr/>
          </p:nvSpPr>
          <p:spPr>
            <a:xfrm>
              <a:off x="5709972" y="4603425"/>
              <a:ext cx="15141" cy="5075"/>
            </a:xfrm>
            <a:custGeom>
              <a:avLst/>
              <a:gdLst/>
              <a:ahLst/>
              <a:cxnLst/>
              <a:rect l="l" t="t" r="r" b="b"/>
              <a:pathLst>
                <a:path w="901" h="302" extrusionOk="0">
                  <a:moveTo>
                    <a:pt x="901" y="1"/>
                  </a:moveTo>
                  <a:lnTo>
                    <a:pt x="0" y="34"/>
                  </a:lnTo>
                  <a:lnTo>
                    <a:pt x="467" y="301"/>
                  </a:lnTo>
                  <a:lnTo>
                    <a:pt x="767" y="10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18;p66">
              <a:extLst>
                <a:ext uri="{FF2B5EF4-FFF2-40B4-BE49-F238E27FC236}">
                  <a16:creationId xmlns:a16="http://schemas.microsoft.com/office/drawing/2014/main" id="{FD8ED583-088B-E505-1A08-A981F8E7C1B2}"/>
                </a:ext>
              </a:extLst>
            </p:cNvPr>
            <p:cNvSpPr/>
            <p:nvPr/>
          </p:nvSpPr>
          <p:spPr>
            <a:xfrm>
              <a:off x="5485185" y="3295153"/>
              <a:ext cx="42063" cy="54381"/>
            </a:xfrm>
            <a:custGeom>
              <a:avLst/>
              <a:gdLst/>
              <a:ahLst/>
              <a:cxnLst/>
              <a:rect l="l" t="t" r="r" b="b"/>
              <a:pathLst>
                <a:path w="2503" h="3236" extrusionOk="0">
                  <a:moveTo>
                    <a:pt x="1502" y="0"/>
                  </a:moveTo>
                  <a:lnTo>
                    <a:pt x="1" y="1168"/>
                  </a:lnTo>
                  <a:lnTo>
                    <a:pt x="1669" y="3236"/>
                  </a:lnTo>
                  <a:lnTo>
                    <a:pt x="1869" y="3102"/>
                  </a:lnTo>
                  <a:lnTo>
                    <a:pt x="2436" y="2669"/>
                  </a:lnTo>
                  <a:lnTo>
                    <a:pt x="2169" y="2035"/>
                  </a:lnTo>
                  <a:lnTo>
                    <a:pt x="2503" y="1234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19;p66">
              <a:extLst>
                <a:ext uri="{FF2B5EF4-FFF2-40B4-BE49-F238E27FC236}">
                  <a16:creationId xmlns:a16="http://schemas.microsoft.com/office/drawing/2014/main" id="{16D59268-B575-FCD0-32CC-C8A30F56D981}"/>
                </a:ext>
              </a:extLst>
            </p:cNvPr>
            <p:cNvSpPr/>
            <p:nvPr/>
          </p:nvSpPr>
          <p:spPr>
            <a:xfrm>
              <a:off x="5485185" y="3295153"/>
              <a:ext cx="42063" cy="54381"/>
            </a:xfrm>
            <a:custGeom>
              <a:avLst/>
              <a:gdLst/>
              <a:ahLst/>
              <a:cxnLst/>
              <a:rect l="l" t="t" r="r" b="b"/>
              <a:pathLst>
                <a:path w="2503" h="3236" fill="none" extrusionOk="0">
                  <a:moveTo>
                    <a:pt x="1669" y="3236"/>
                  </a:moveTo>
                  <a:lnTo>
                    <a:pt x="1" y="1168"/>
                  </a:lnTo>
                  <a:lnTo>
                    <a:pt x="1502" y="0"/>
                  </a:lnTo>
                  <a:lnTo>
                    <a:pt x="2503" y="1234"/>
                  </a:lnTo>
                  <a:lnTo>
                    <a:pt x="2169" y="2035"/>
                  </a:lnTo>
                  <a:lnTo>
                    <a:pt x="2436" y="2669"/>
                  </a:lnTo>
                  <a:lnTo>
                    <a:pt x="1869" y="3102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20;p66">
              <a:extLst>
                <a:ext uri="{FF2B5EF4-FFF2-40B4-BE49-F238E27FC236}">
                  <a16:creationId xmlns:a16="http://schemas.microsoft.com/office/drawing/2014/main" id="{BABE8007-5361-96BF-E162-FB5C3B2322A9}"/>
                </a:ext>
              </a:extLst>
            </p:cNvPr>
            <p:cNvSpPr/>
            <p:nvPr/>
          </p:nvSpPr>
          <p:spPr>
            <a:xfrm>
              <a:off x="5513214" y="3339986"/>
              <a:ext cx="337478" cy="347006"/>
            </a:xfrm>
            <a:custGeom>
              <a:avLst/>
              <a:gdLst/>
              <a:ahLst/>
              <a:cxnLst/>
              <a:rect l="l" t="t" r="r" b="b"/>
              <a:pathLst>
                <a:path w="20082" h="20649" extrusionOk="0">
                  <a:moveTo>
                    <a:pt x="801" y="1"/>
                  </a:moveTo>
                  <a:lnTo>
                    <a:pt x="1" y="568"/>
                  </a:lnTo>
                  <a:lnTo>
                    <a:pt x="4938" y="6739"/>
                  </a:lnTo>
                  <a:lnTo>
                    <a:pt x="10275" y="6405"/>
                  </a:lnTo>
                  <a:lnTo>
                    <a:pt x="9107" y="12243"/>
                  </a:lnTo>
                  <a:lnTo>
                    <a:pt x="4270" y="15945"/>
                  </a:lnTo>
                  <a:lnTo>
                    <a:pt x="12176" y="20649"/>
                  </a:lnTo>
                  <a:lnTo>
                    <a:pt x="13777" y="15612"/>
                  </a:lnTo>
                  <a:lnTo>
                    <a:pt x="20082" y="9407"/>
                  </a:lnTo>
                  <a:lnTo>
                    <a:pt x="17647" y="6339"/>
                  </a:lnTo>
                  <a:lnTo>
                    <a:pt x="13510" y="4137"/>
                  </a:lnTo>
                  <a:cubicBezTo>
                    <a:pt x="13510" y="4137"/>
                    <a:pt x="12417" y="3200"/>
                    <a:pt x="11984" y="3200"/>
                  </a:cubicBezTo>
                  <a:cubicBezTo>
                    <a:pt x="11969" y="3200"/>
                    <a:pt x="11955" y="3201"/>
                    <a:pt x="11943" y="3203"/>
                  </a:cubicBezTo>
                  <a:cubicBezTo>
                    <a:pt x="11509" y="3270"/>
                    <a:pt x="5938" y="4204"/>
                    <a:pt x="5938" y="4204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21;p66">
              <a:extLst>
                <a:ext uri="{FF2B5EF4-FFF2-40B4-BE49-F238E27FC236}">
                  <a16:creationId xmlns:a16="http://schemas.microsoft.com/office/drawing/2014/main" id="{08DAEB02-0586-62EF-C9F3-C8910A99B9CA}"/>
                </a:ext>
              </a:extLst>
            </p:cNvPr>
            <p:cNvSpPr/>
            <p:nvPr/>
          </p:nvSpPr>
          <p:spPr>
            <a:xfrm>
              <a:off x="5736304" y="3387071"/>
              <a:ext cx="73455" cy="103720"/>
            </a:xfrm>
            <a:custGeom>
              <a:avLst/>
              <a:gdLst/>
              <a:ahLst/>
              <a:cxnLst/>
              <a:rect l="l" t="t" r="r" b="b"/>
              <a:pathLst>
                <a:path w="4371" h="6172" extrusionOk="0">
                  <a:moveTo>
                    <a:pt x="1835" y="1"/>
                  </a:moveTo>
                  <a:lnTo>
                    <a:pt x="935" y="1902"/>
                  </a:lnTo>
                  <a:lnTo>
                    <a:pt x="635" y="1602"/>
                  </a:lnTo>
                  <a:lnTo>
                    <a:pt x="1" y="6172"/>
                  </a:lnTo>
                  <a:lnTo>
                    <a:pt x="1" y="6172"/>
                  </a:lnTo>
                  <a:lnTo>
                    <a:pt x="4371" y="3503"/>
                  </a:lnTo>
                  <a:lnTo>
                    <a:pt x="3937" y="2836"/>
                  </a:lnTo>
                  <a:lnTo>
                    <a:pt x="4037" y="1402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22;p66">
              <a:extLst>
                <a:ext uri="{FF2B5EF4-FFF2-40B4-BE49-F238E27FC236}">
                  <a16:creationId xmlns:a16="http://schemas.microsoft.com/office/drawing/2014/main" id="{E82A9299-B36E-A320-C750-D764DDFB6CD2}"/>
                </a:ext>
              </a:extLst>
            </p:cNvPr>
            <p:cNvSpPr/>
            <p:nvPr/>
          </p:nvSpPr>
          <p:spPr>
            <a:xfrm>
              <a:off x="5736304" y="3439196"/>
              <a:ext cx="42617" cy="51591"/>
            </a:xfrm>
            <a:custGeom>
              <a:avLst/>
              <a:gdLst/>
              <a:ahLst/>
              <a:cxnLst/>
              <a:rect l="l" t="t" r="r" b="b"/>
              <a:pathLst>
                <a:path w="2536" h="3070" extrusionOk="0">
                  <a:moveTo>
                    <a:pt x="401" y="1"/>
                  </a:moveTo>
                  <a:lnTo>
                    <a:pt x="1" y="3070"/>
                  </a:lnTo>
                  <a:lnTo>
                    <a:pt x="2536" y="1502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23;p66">
              <a:extLst>
                <a:ext uri="{FF2B5EF4-FFF2-40B4-BE49-F238E27FC236}">
                  <a16:creationId xmlns:a16="http://schemas.microsoft.com/office/drawing/2014/main" id="{29EA92E9-04FB-A338-9BA8-D4F703BDFC18}"/>
                </a:ext>
              </a:extLst>
            </p:cNvPr>
            <p:cNvSpPr/>
            <p:nvPr/>
          </p:nvSpPr>
          <p:spPr>
            <a:xfrm>
              <a:off x="5851780" y="3289624"/>
              <a:ext cx="234329" cy="158757"/>
            </a:xfrm>
            <a:custGeom>
              <a:avLst/>
              <a:gdLst/>
              <a:ahLst/>
              <a:cxnLst/>
              <a:rect l="l" t="t" r="r" b="b"/>
              <a:pathLst>
                <a:path w="13944" h="9447" extrusionOk="0">
                  <a:moveTo>
                    <a:pt x="2531" y="1"/>
                  </a:moveTo>
                  <a:cubicBezTo>
                    <a:pt x="1136" y="1"/>
                    <a:pt x="34" y="1296"/>
                    <a:pt x="34" y="1296"/>
                  </a:cubicBezTo>
                  <a:lnTo>
                    <a:pt x="0" y="1964"/>
                  </a:lnTo>
                  <a:cubicBezTo>
                    <a:pt x="934" y="2497"/>
                    <a:pt x="1501" y="3498"/>
                    <a:pt x="1501" y="4565"/>
                  </a:cubicBezTo>
                  <a:cubicBezTo>
                    <a:pt x="1468" y="6300"/>
                    <a:pt x="1935" y="9269"/>
                    <a:pt x="4337" y="9436"/>
                  </a:cubicBezTo>
                  <a:cubicBezTo>
                    <a:pt x="4447" y="9443"/>
                    <a:pt x="4556" y="9447"/>
                    <a:pt x="4664" y="9447"/>
                  </a:cubicBezTo>
                  <a:cubicBezTo>
                    <a:pt x="6941" y="9447"/>
                    <a:pt x="8690" y="7817"/>
                    <a:pt x="9040" y="6734"/>
                  </a:cubicBezTo>
                  <a:cubicBezTo>
                    <a:pt x="9184" y="6290"/>
                    <a:pt x="9521" y="6127"/>
                    <a:pt x="9877" y="6127"/>
                  </a:cubicBezTo>
                  <a:cubicBezTo>
                    <a:pt x="10431" y="6127"/>
                    <a:pt x="11029" y="6522"/>
                    <a:pt x="11008" y="6867"/>
                  </a:cubicBezTo>
                  <a:cubicBezTo>
                    <a:pt x="10982" y="7294"/>
                    <a:pt x="10805" y="8105"/>
                    <a:pt x="11248" y="8105"/>
                  </a:cubicBezTo>
                  <a:cubicBezTo>
                    <a:pt x="11359" y="8105"/>
                    <a:pt x="11509" y="8055"/>
                    <a:pt x="11709" y="7935"/>
                  </a:cubicBezTo>
                  <a:cubicBezTo>
                    <a:pt x="12710" y="7367"/>
                    <a:pt x="13944" y="4766"/>
                    <a:pt x="12343" y="2297"/>
                  </a:cubicBezTo>
                  <a:cubicBezTo>
                    <a:pt x="11772" y="1398"/>
                    <a:pt x="11059" y="1083"/>
                    <a:pt x="10316" y="1083"/>
                  </a:cubicBezTo>
                  <a:cubicBezTo>
                    <a:pt x="9019" y="1083"/>
                    <a:pt x="7629" y="2043"/>
                    <a:pt x="6739" y="2531"/>
                  </a:cubicBezTo>
                  <a:cubicBezTo>
                    <a:pt x="6464" y="2681"/>
                    <a:pt x="6264" y="2748"/>
                    <a:pt x="6105" y="2748"/>
                  </a:cubicBezTo>
                  <a:cubicBezTo>
                    <a:pt x="5451" y="2748"/>
                    <a:pt x="5486" y="1616"/>
                    <a:pt x="3903" y="463"/>
                  </a:cubicBezTo>
                  <a:cubicBezTo>
                    <a:pt x="3434" y="128"/>
                    <a:pt x="2968" y="1"/>
                    <a:pt x="253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24;p66">
              <a:extLst>
                <a:ext uri="{FF2B5EF4-FFF2-40B4-BE49-F238E27FC236}">
                  <a16:creationId xmlns:a16="http://schemas.microsoft.com/office/drawing/2014/main" id="{5B00ABAC-2D02-CA28-D94B-823D153C56D0}"/>
                </a:ext>
              </a:extLst>
            </p:cNvPr>
            <p:cNvSpPr/>
            <p:nvPr/>
          </p:nvSpPr>
          <p:spPr>
            <a:xfrm>
              <a:off x="5754250" y="3281811"/>
              <a:ext cx="112123" cy="146943"/>
            </a:xfrm>
            <a:custGeom>
              <a:avLst/>
              <a:gdLst/>
              <a:ahLst/>
              <a:cxnLst/>
              <a:rect l="l" t="t" r="r" b="b"/>
              <a:pathLst>
                <a:path w="6672" h="8744" extrusionOk="0">
                  <a:moveTo>
                    <a:pt x="3567" y="0"/>
                  </a:moveTo>
                  <a:cubicBezTo>
                    <a:pt x="2789" y="0"/>
                    <a:pt x="1955" y="355"/>
                    <a:pt x="1201" y="1294"/>
                  </a:cubicBezTo>
                  <a:cubicBezTo>
                    <a:pt x="1201" y="1294"/>
                    <a:pt x="0" y="3996"/>
                    <a:pt x="234" y="5598"/>
                  </a:cubicBezTo>
                  <a:cubicBezTo>
                    <a:pt x="467" y="7165"/>
                    <a:pt x="334" y="8400"/>
                    <a:pt x="1168" y="8700"/>
                  </a:cubicBezTo>
                  <a:cubicBezTo>
                    <a:pt x="1240" y="8730"/>
                    <a:pt x="1327" y="8744"/>
                    <a:pt x="1426" y="8744"/>
                  </a:cubicBezTo>
                  <a:cubicBezTo>
                    <a:pt x="2432" y="8744"/>
                    <a:pt x="4691" y="7303"/>
                    <a:pt x="5237" y="6331"/>
                  </a:cubicBezTo>
                  <a:cubicBezTo>
                    <a:pt x="5838" y="5264"/>
                    <a:pt x="6672" y="3696"/>
                    <a:pt x="6438" y="2228"/>
                  </a:cubicBezTo>
                  <a:cubicBezTo>
                    <a:pt x="6286" y="1249"/>
                    <a:pt x="5026" y="0"/>
                    <a:pt x="3567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25;p66">
              <a:extLst>
                <a:ext uri="{FF2B5EF4-FFF2-40B4-BE49-F238E27FC236}">
                  <a16:creationId xmlns:a16="http://schemas.microsoft.com/office/drawing/2014/main" id="{165DE462-A4B1-9FC8-6BCE-306BEACA0E84}"/>
                </a:ext>
              </a:extLst>
            </p:cNvPr>
            <p:cNvSpPr/>
            <p:nvPr/>
          </p:nvSpPr>
          <p:spPr>
            <a:xfrm>
              <a:off x="5774432" y="3344388"/>
              <a:ext cx="8419" cy="12503"/>
            </a:xfrm>
            <a:custGeom>
              <a:avLst/>
              <a:gdLst/>
              <a:ahLst/>
              <a:cxnLst/>
              <a:rect l="l" t="t" r="r" b="b"/>
              <a:pathLst>
                <a:path w="501" h="744" extrusionOk="0">
                  <a:moveTo>
                    <a:pt x="335" y="0"/>
                  </a:moveTo>
                  <a:cubicBezTo>
                    <a:pt x="240" y="0"/>
                    <a:pt x="127" y="126"/>
                    <a:pt x="67" y="306"/>
                  </a:cubicBezTo>
                  <a:cubicBezTo>
                    <a:pt x="0" y="506"/>
                    <a:pt x="33" y="706"/>
                    <a:pt x="167" y="739"/>
                  </a:cubicBezTo>
                  <a:cubicBezTo>
                    <a:pt x="176" y="742"/>
                    <a:pt x="184" y="744"/>
                    <a:pt x="194" y="744"/>
                  </a:cubicBezTo>
                  <a:cubicBezTo>
                    <a:pt x="290" y="744"/>
                    <a:pt x="406" y="589"/>
                    <a:pt x="467" y="406"/>
                  </a:cubicBezTo>
                  <a:cubicBezTo>
                    <a:pt x="500" y="206"/>
                    <a:pt x="467" y="39"/>
                    <a:pt x="367" y="6"/>
                  </a:cubicBezTo>
                  <a:cubicBezTo>
                    <a:pt x="357" y="2"/>
                    <a:pt x="346" y="0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26;p66">
              <a:extLst>
                <a:ext uri="{FF2B5EF4-FFF2-40B4-BE49-F238E27FC236}">
                  <a16:creationId xmlns:a16="http://schemas.microsoft.com/office/drawing/2014/main" id="{59B37ABB-C0A4-03D7-B306-FCAE0A04754D}"/>
                </a:ext>
              </a:extLst>
            </p:cNvPr>
            <p:cNvSpPr/>
            <p:nvPr/>
          </p:nvSpPr>
          <p:spPr>
            <a:xfrm>
              <a:off x="5806931" y="3357848"/>
              <a:ext cx="8436" cy="12503"/>
            </a:xfrm>
            <a:custGeom>
              <a:avLst/>
              <a:gdLst/>
              <a:ahLst/>
              <a:cxnLst/>
              <a:rect l="l" t="t" r="r" b="b"/>
              <a:pathLst>
                <a:path w="502" h="744" extrusionOk="0">
                  <a:moveTo>
                    <a:pt x="341" y="1"/>
                  </a:moveTo>
                  <a:cubicBezTo>
                    <a:pt x="245" y="1"/>
                    <a:pt x="128" y="153"/>
                    <a:pt x="68" y="305"/>
                  </a:cubicBezTo>
                  <a:cubicBezTo>
                    <a:pt x="1" y="505"/>
                    <a:pt x="34" y="706"/>
                    <a:pt x="134" y="739"/>
                  </a:cubicBezTo>
                  <a:cubicBezTo>
                    <a:pt x="143" y="742"/>
                    <a:pt x="152" y="743"/>
                    <a:pt x="161" y="743"/>
                  </a:cubicBezTo>
                  <a:cubicBezTo>
                    <a:pt x="257" y="743"/>
                    <a:pt x="374" y="588"/>
                    <a:pt x="434" y="405"/>
                  </a:cubicBezTo>
                  <a:cubicBezTo>
                    <a:pt x="501" y="205"/>
                    <a:pt x="468" y="5"/>
                    <a:pt x="368" y="5"/>
                  </a:cubicBezTo>
                  <a:cubicBezTo>
                    <a:pt x="359" y="2"/>
                    <a:pt x="350" y="1"/>
                    <a:pt x="3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27;p66">
              <a:extLst>
                <a:ext uri="{FF2B5EF4-FFF2-40B4-BE49-F238E27FC236}">
                  <a16:creationId xmlns:a16="http://schemas.microsoft.com/office/drawing/2014/main" id="{2446F3CA-9740-6E3C-F36C-7BFA012030BC}"/>
                </a:ext>
              </a:extLst>
            </p:cNvPr>
            <p:cNvSpPr/>
            <p:nvPr/>
          </p:nvSpPr>
          <p:spPr>
            <a:xfrm>
              <a:off x="5779473" y="3357361"/>
              <a:ext cx="12906" cy="21880"/>
            </a:xfrm>
            <a:custGeom>
              <a:avLst/>
              <a:gdLst/>
              <a:ahLst/>
              <a:cxnLst/>
              <a:rect l="l" t="t" r="r" b="b"/>
              <a:pathLst>
                <a:path w="768" h="1302" fill="none" extrusionOk="0">
                  <a:moveTo>
                    <a:pt x="634" y="1"/>
                  </a:moveTo>
                  <a:cubicBezTo>
                    <a:pt x="634" y="1"/>
                    <a:pt x="768" y="67"/>
                    <a:pt x="601" y="401"/>
                  </a:cubicBezTo>
                  <a:cubicBezTo>
                    <a:pt x="401" y="735"/>
                    <a:pt x="0" y="601"/>
                    <a:pt x="34" y="901"/>
                  </a:cubicBezTo>
                  <a:cubicBezTo>
                    <a:pt x="100" y="1168"/>
                    <a:pt x="601" y="1302"/>
                    <a:pt x="601" y="13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28;p66">
              <a:extLst>
                <a:ext uri="{FF2B5EF4-FFF2-40B4-BE49-F238E27FC236}">
                  <a16:creationId xmlns:a16="http://schemas.microsoft.com/office/drawing/2014/main" id="{C175960A-244D-905C-6140-723168FF592B}"/>
                </a:ext>
              </a:extLst>
            </p:cNvPr>
            <p:cNvSpPr/>
            <p:nvPr/>
          </p:nvSpPr>
          <p:spPr>
            <a:xfrm>
              <a:off x="5773860" y="3387642"/>
              <a:ext cx="21326" cy="10654"/>
            </a:xfrm>
            <a:custGeom>
              <a:avLst/>
              <a:gdLst/>
              <a:ahLst/>
              <a:cxnLst/>
              <a:rect l="l" t="t" r="r" b="b"/>
              <a:pathLst>
                <a:path w="1269" h="634" fill="none" extrusionOk="0">
                  <a:moveTo>
                    <a:pt x="1" y="0"/>
                  </a:moveTo>
                  <a:cubicBezTo>
                    <a:pt x="1" y="0"/>
                    <a:pt x="668" y="634"/>
                    <a:pt x="1268" y="467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29;p66">
              <a:extLst>
                <a:ext uri="{FF2B5EF4-FFF2-40B4-BE49-F238E27FC236}">
                  <a16:creationId xmlns:a16="http://schemas.microsoft.com/office/drawing/2014/main" id="{44541521-6D13-C86F-1BD0-B43410FAF0FC}"/>
                </a:ext>
              </a:extLst>
            </p:cNvPr>
            <p:cNvSpPr/>
            <p:nvPr/>
          </p:nvSpPr>
          <p:spPr>
            <a:xfrm>
              <a:off x="5804141" y="3348405"/>
              <a:ext cx="20754" cy="5058"/>
            </a:xfrm>
            <a:custGeom>
              <a:avLst/>
              <a:gdLst/>
              <a:ahLst/>
              <a:cxnLst/>
              <a:rect l="l" t="t" r="r" b="b"/>
              <a:pathLst>
                <a:path w="1235" h="301" fill="none" extrusionOk="0">
                  <a:moveTo>
                    <a:pt x="1234" y="30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30;p66">
              <a:extLst>
                <a:ext uri="{FF2B5EF4-FFF2-40B4-BE49-F238E27FC236}">
                  <a16:creationId xmlns:a16="http://schemas.microsoft.com/office/drawing/2014/main" id="{D108753A-A3BF-7B4C-884A-5C5D92A88E83}"/>
                </a:ext>
              </a:extLst>
            </p:cNvPr>
            <p:cNvSpPr/>
            <p:nvPr/>
          </p:nvSpPr>
          <p:spPr>
            <a:xfrm>
              <a:off x="5777221" y="3331013"/>
              <a:ext cx="10117" cy="8991"/>
            </a:xfrm>
            <a:custGeom>
              <a:avLst/>
              <a:gdLst/>
              <a:ahLst/>
              <a:cxnLst/>
              <a:rect l="l" t="t" r="r" b="b"/>
              <a:pathLst>
                <a:path w="602" h="535" fill="none" extrusionOk="0">
                  <a:moveTo>
                    <a:pt x="601" y="535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31;p66">
              <a:extLst>
                <a:ext uri="{FF2B5EF4-FFF2-40B4-BE49-F238E27FC236}">
                  <a16:creationId xmlns:a16="http://schemas.microsoft.com/office/drawing/2014/main" id="{C30F7C44-31EE-51BA-4F74-B33D3AD59B51}"/>
                </a:ext>
              </a:extLst>
            </p:cNvPr>
            <p:cNvSpPr/>
            <p:nvPr/>
          </p:nvSpPr>
          <p:spPr>
            <a:xfrm>
              <a:off x="5767693" y="3281811"/>
              <a:ext cx="97553" cy="91268"/>
            </a:xfrm>
            <a:custGeom>
              <a:avLst/>
              <a:gdLst/>
              <a:ahLst/>
              <a:cxnLst/>
              <a:rect l="l" t="t" r="r" b="b"/>
              <a:pathLst>
                <a:path w="5805" h="5431" extrusionOk="0">
                  <a:moveTo>
                    <a:pt x="2767" y="0"/>
                  </a:moveTo>
                  <a:cubicBezTo>
                    <a:pt x="1989" y="0"/>
                    <a:pt x="1155" y="355"/>
                    <a:pt x="401" y="1294"/>
                  </a:cubicBezTo>
                  <a:cubicBezTo>
                    <a:pt x="401" y="1294"/>
                    <a:pt x="201" y="1728"/>
                    <a:pt x="1" y="2295"/>
                  </a:cubicBezTo>
                  <a:cubicBezTo>
                    <a:pt x="427" y="2072"/>
                    <a:pt x="1051" y="1836"/>
                    <a:pt x="1722" y="1836"/>
                  </a:cubicBezTo>
                  <a:cubicBezTo>
                    <a:pt x="2154" y="1836"/>
                    <a:pt x="2605" y="1934"/>
                    <a:pt x="3036" y="2195"/>
                  </a:cubicBezTo>
                  <a:cubicBezTo>
                    <a:pt x="4137" y="2896"/>
                    <a:pt x="4704" y="4463"/>
                    <a:pt x="4938" y="5431"/>
                  </a:cubicBezTo>
                  <a:cubicBezTo>
                    <a:pt x="5405" y="4463"/>
                    <a:pt x="5805" y="3329"/>
                    <a:pt x="5638" y="2228"/>
                  </a:cubicBezTo>
                  <a:cubicBezTo>
                    <a:pt x="5486" y="1249"/>
                    <a:pt x="4226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32;p66">
              <a:extLst>
                <a:ext uri="{FF2B5EF4-FFF2-40B4-BE49-F238E27FC236}">
                  <a16:creationId xmlns:a16="http://schemas.microsoft.com/office/drawing/2014/main" id="{B3D65B88-6F14-ED97-2A2E-8086B01083D2}"/>
                </a:ext>
              </a:extLst>
            </p:cNvPr>
            <p:cNvSpPr/>
            <p:nvPr/>
          </p:nvSpPr>
          <p:spPr>
            <a:xfrm>
              <a:off x="5834960" y="3365612"/>
              <a:ext cx="24855" cy="25460"/>
            </a:xfrm>
            <a:custGeom>
              <a:avLst/>
              <a:gdLst/>
              <a:ahLst/>
              <a:cxnLst/>
              <a:rect l="l" t="t" r="r" b="b"/>
              <a:pathLst>
                <a:path w="1479" h="1515" extrusionOk="0">
                  <a:moveTo>
                    <a:pt x="1288" y="1"/>
                  </a:moveTo>
                  <a:cubicBezTo>
                    <a:pt x="1042" y="1"/>
                    <a:pt x="634" y="377"/>
                    <a:pt x="634" y="377"/>
                  </a:cubicBezTo>
                  <a:lnTo>
                    <a:pt x="1" y="1278"/>
                  </a:lnTo>
                  <a:cubicBezTo>
                    <a:pt x="1" y="1278"/>
                    <a:pt x="1" y="1514"/>
                    <a:pt x="195" y="1514"/>
                  </a:cubicBezTo>
                  <a:cubicBezTo>
                    <a:pt x="208" y="1514"/>
                    <a:pt x="220" y="1513"/>
                    <a:pt x="234" y="1511"/>
                  </a:cubicBezTo>
                  <a:cubicBezTo>
                    <a:pt x="434" y="1478"/>
                    <a:pt x="1435" y="1044"/>
                    <a:pt x="1468" y="310"/>
                  </a:cubicBezTo>
                  <a:cubicBezTo>
                    <a:pt x="1479" y="80"/>
                    <a:pt x="1400" y="1"/>
                    <a:pt x="128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33;p66">
              <a:extLst>
                <a:ext uri="{FF2B5EF4-FFF2-40B4-BE49-F238E27FC236}">
                  <a16:creationId xmlns:a16="http://schemas.microsoft.com/office/drawing/2014/main" id="{6699EFE8-F205-D129-4984-CF8B131A8487}"/>
                </a:ext>
              </a:extLst>
            </p:cNvPr>
            <p:cNvSpPr/>
            <p:nvPr/>
          </p:nvSpPr>
          <p:spPr>
            <a:xfrm>
              <a:off x="5834960" y="3358487"/>
              <a:ext cx="25241" cy="33089"/>
            </a:xfrm>
            <a:custGeom>
              <a:avLst/>
              <a:gdLst/>
              <a:ahLst/>
              <a:cxnLst/>
              <a:rect l="l" t="t" r="r" b="b"/>
              <a:pathLst>
                <a:path w="1502" h="1969" fill="none" extrusionOk="0">
                  <a:moveTo>
                    <a:pt x="634" y="801"/>
                  </a:moveTo>
                  <a:cubicBezTo>
                    <a:pt x="634" y="801"/>
                    <a:pt x="1502" y="0"/>
                    <a:pt x="1468" y="734"/>
                  </a:cubicBezTo>
                  <a:cubicBezTo>
                    <a:pt x="1435" y="1468"/>
                    <a:pt x="434" y="1902"/>
                    <a:pt x="234" y="1935"/>
                  </a:cubicBezTo>
                  <a:cubicBezTo>
                    <a:pt x="1" y="1969"/>
                    <a:pt x="1" y="1702"/>
                    <a:pt x="1" y="17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934;p66">
              <a:extLst>
                <a:ext uri="{FF2B5EF4-FFF2-40B4-BE49-F238E27FC236}">
                  <a16:creationId xmlns:a16="http://schemas.microsoft.com/office/drawing/2014/main" id="{92B0C753-71E0-2CE6-4EB3-D16D7D7C53D4}"/>
                </a:ext>
              </a:extLst>
            </p:cNvPr>
            <p:cNvSpPr/>
            <p:nvPr/>
          </p:nvSpPr>
          <p:spPr>
            <a:xfrm>
              <a:off x="5785640" y="3498061"/>
              <a:ext cx="65035" cy="172671"/>
            </a:xfrm>
            <a:custGeom>
              <a:avLst/>
              <a:gdLst/>
              <a:ahLst/>
              <a:cxnLst/>
              <a:rect l="l" t="t" r="r" b="b"/>
              <a:pathLst>
                <a:path w="3870" h="10275" extrusionOk="0">
                  <a:moveTo>
                    <a:pt x="3870" y="0"/>
                  </a:moveTo>
                  <a:lnTo>
                    <a:pt x="0" y="3770"/>
                  </a:lnTo>
                  <a:lnTo>
                    <a:pt x="501" y="9474"/>
                  </a:lnTo>
                  <a:cubicBezTo>
                    <a:pt x="567" y="9941"/>
                    <a:pt x="934" y="10274"/>
                    <a:pt x="1401" y="10274"/>
                  </a:cubicBezTo>
                  <a:lnTo>
                    <a:pt x="1701" y="10274"/>
                  </a:lnTo>
                  <a:cubicBezTo>
                    <a:pt x="2135" y="10241"/>
                    <a:pt x="2469" y="9941"/>
                    <a:pt x="2535" y="9507"/>
                  </a:cubicBezTo>
                  <a:lnTo>
                    <a:pt x="3870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935;p66">
              <a:extLst>
                <a:ext uri="{FF2B5EF4-FFF2-40B4-BE49-F238E27FC236}">
                  <a16:creationId xmlns:a16="http://schemas.microsoft.com/office/drawing/2014/main" id="{EC8B959C-0D91-391A-5F37-A3A6160A2C48}"/>
                </a:ext>
              </a:extLst>
            </p:cNvPr>
            <p:cNvSpPr/>
            <p:nvPr/>
          </p:nvSpPr>
          <p:spPr>
            <a:xfrm>
              <a:off x="5721735" y="3572603"/>
              <a:ext cx="102595" cy="98225"/>
            </a:xfrm>
            <a:custGeom>
              <a:avLst/>
              <a:gdLst/>
              <a:ahLst/>
              <a:cxnLst/>
              <a:rect l="l" t="t" r="r" b="b"/>
              <a:pathLst>
                <a:path w="6105" h="5845" extrusionOk="0">
                  <a:moveTo>
                    <a:pt x="968" y="1"/>
                  </a:moveTo>
                  <a:lnTo>
                    <a:pt x="1" y="801"/>
                  </a:lnTo>
                  <a:lnTo>
                    <a:pt x="4137" y="5572"/>
                  </a:lnTo>
                  <a:cubicBezTo>
                    <a:pt x="4282" y="5746"/>
                    <a:pt x="4504" y="5845"/>
                    <a:pt x="4736" y="5845"/>
                  </a:cubicBezTo>
                  <a:cubicBezTo>
                    <a:pt x="4770" y="5845"/>
                    <a:pt x="4803" y="5843"/>
                    <a:pt x="4837" y="5838"/>
                  </a:cubicBezTo>
                  <a:lnTo>
                    <a:pt x="5171" y="5838"/>
                  </a:lnTo>
                  <a:cubicBezTo>
                    <a:pt x="5738" y="5805"/>
                    <a:pt x="6105" y="5305"/>
                    <a:pt x="5971" y="4771"/>
                  </a:cubicBezTo>
                  <a:lnTo>
                    <a:pt x="5271" y="3770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936;p66">
              <a:extLst>
                <a:ext uri="{FF2B5EF4-FFF2-40B4-BE49-F238E27FC236}">
                  <a16:creationId xmlns:a16="http://schemas.microsoft.com/office/drawing/2014/main" id="{3308F69F-3D20-BF45-3C46-68036FFCE179}"/>
                </a:ext>
              </a:extLst>
            </p:cNvPr>
            <p:cNvSpPr/>
            <p:nvPr/>
          </p:nvSpPr>
          <p:spPr>
            <a:xfrm>
              <a:off x="5721735" y="3572603"/>
              <a:ext cx="102595" cy="98679"/>
            </a:xfrm>
            <a:custGeom>
              <a:avLst/>
              <a:gdLst/>
              <a:ahLst/>
              <a:cxnLst/>
              <a:rect l="l" t="t" r="r" b="b"/>
              <a:pathLst>
                <a:path w="6105" h="5872" fill="none" extrusionOk="0">
                  <a:moveTo>
                    <a:pt x="5271" y="3770"/>
                  </a:moveTo>
                  <a:lnTo>
                    <a:pt x="968" y="1"/>
                  </a:lnTo>
                  <a:lnTo>
                    <a:pt x="1" y="801"/>
                  </a:lnTo>
                  <a:lnTo>
                    <a:pt x="4137" y="5572"/>
                  </a:lnTo>
                  <a:cubicBezTo>
                    <a:pt x="4304" y="5772"/>
                    <a:pt x="4570" y="5872"/>
                    <a:pt x="4837" y="5838"/>
                  </a:cubicBezTo>
                  <a:lnTo>
                    <a:pt x="5171" y="5838"/>
                  </a:lnTo>
                  <a:cubicBezTo>
                    <a:pt x="5738" y="5805"/>
                    <a:pt x="6105" y="5305"/>
                    <a:pt x="5971" y="4771"/>
                  </a:cubicBezTo>
                  <a:lnTo>
                    <a:pt x="5971" y="477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937;p66">
              <a:extLst>
                <a:ext uri="{FF2B5EF4-FFF2-40B4-BE49-F238E27FC236}">
                  <a16:creationId xmlns:a16="http://schemas.microsoft.com/office/drawing/2014/main" id="{C8D3745E-4A8B-A067-FB2A-A09C31EB8047}"/>
                </a:ext>
              </a:extLst>
            </p:cNvPr>
            <p:cNvSpPr/>
            <p:nvPr/>
          </p:nvSpPr>
          <p:spPr>
            <a:xfrm>
              <a:off x="5683052" y="3541213"/>
              <a:ext cx="54952" cy="44869"/>
            </a:xfrm>
            <a:custGeom>
              <a:avLst/>
              <a:gdLst/>
              <a:ahLst/>
              <a:cxnLst/>
              <a:rect l="l" t="t" r="r" b="b"/>
              <a:pathLst>
                <a:path w="3270" h="2670" extrusionOk="0">
                  <a:moveTo>
                    <a:pt x="1" y="1"/>
                  </a:moveTo>
                  <a:lnTo>
                    <a:pt x="34" y="1369"/>
                  </a:lnTo>
                  <a:lnTo>
                    <a:pt x="1102" y="2269"/>
                  </a:lnTo>
                  <a:lnTo>
                    <a:pt x="1802" y="2369"/>
                  </a:lnTo>
                  <a:lnTo>
                    <a:pt x="2303" y="2669"/>
                  </a:lnTo>
                  <a:lnTo>
                    <a:pt x="3270" y="1869"/>
                  </a:lnTo>
                  <a:lnTo>
                    <a:pt x="2269" y="2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938;p66">
              <a:extLst>
                <a:ext uri="{FF2B5EF4-FFF2-40B4-BE49-F238E27FC236}">
                  <a16:creationId xmlns:a16="http://schemas.microsoft.com/office/drawing/2014/main" id="{5C71693C-776A-E784-866F-056CE283F777}"/>
                </a:ext>
              </a:extLst>
            </p:cNvPr>
            <p:cNvSpPr/>
            <p:nvPr/>
          </p:nvSpPr>
          <p:spPr>
            <a:xfrm>
              <a:off x="5455476" y="3656690"/>
              <a:ext cx="205189" cy="318421"/>
            </a:xfrm>
            <a:custGeom>
              <a:avLst/>
              <a:gdLst/>
              <a:ahLst/>
              <a:cxnLst/>
              <a:rect l="l" t="t" r="r" b="b"/>
              <a:pathLst>
                <a:path w="12210" h="18948" extrusionOk="0">
                  <a:moveTo>
                    <a:pt x="4704" y="1"/>
                  </a:moveTo>
                  <a:cubicBezTo>
                    <a:pt x="4704" y="1"/>
                    <a:pt x="1" y="6138"/>
                    <a:pt x="268" y="7172"/>
                  </a:cubicBezTo>
                  <a:cubicBezTo>
                    <a:pt x="501" y="8173"/>
                    <a:pt x="7406" y="18947"/>
                    <a:pt x="7406" y="18947"/>
                  </a:cubicBezTo>
                  <a:lnTo>
                    <a:pt x="8374" y="18314"/>
                  </a:lnTo>
                  <a:lnTo>
                    <a:pt x="4571" y="6472"/>
                  </a:lnTo>
                  <a:lnTo>
                    <a:pt x="12210" y="3436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939;p66">
              <a:extLst>
                <a:ext uri="{FF2B5EF4-FFF2-40B4-BE49-F238E27FC236}">
                  <a16:creationId xmlns:a16="http://schemas.microsoft.com/office/drawing/2014/main" id="{511C534F-D55B-1FD4-3716-1C59D7C0EF7A}"/>
                </a:ext>
              </a:extLst>
            </p:cNvPr>
            <p:cNvSpPr/>
            <p:nvPr/>
          </p:nvSpPr>
          <p:spPr>
            <a:xfrm>
              <a:off x="5598410" y="3694801"/>
              <a:ext cx="52163" cy="41508"/>
            </a:xfrm>
            <a:custGeom>
              <a:avLst/>
              <a:gdLst/>
              <a:ahLst/>
              <a:cxnLst/>
              <a:rect l="l" t="t" r="r" b="b"/>
              <a:pathLst>
                <a:path w="3104" h="2470" extrusionOk="0">
                  <a:moveTo>
                    <a:pt x="1" y="1"/>
                  </a:moveTo>
                  <a:lnTo>
                    <a:pt x="568" y="2469"/>
                  </a:lnTo>
                  <a:lnTo>
                    <a:pt x="3103" y="15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940;p66">
              <a:extLst>
                <a:ext uri="{FF2B5EF4-FFF2-40B4-BE49-F238E27FC236}">
                  <a16:creationId xmlns:a16="http://schemas.microsoft.com/office/drawing/2014/main" id="{FC8222A0-5F1F-97C1-F9F1-AB3F7EAACBFC}"/>
                </a:ext>
              </a:extLst>
            </p:cNvPr>
            <p:cNvSpPr/>
            <p:nvPr/>
          </p:nvSpPr>
          <p:spPr>
            <a:xfrm>
              <a:off x="5542369" y="3963866"/>
              <a:ext cx="88579" cy="72866"/>
            </a:xfrm>
            <a:custGeom>
              <a:avLst/>
              <a:gdLst/>
              <a:ahLst/>
              <a:cxnLst/>
              <a:rect l="l" t="t" r="r" b="b"/>
              <a:pathLst>
                <a:path w="5271" h="4336" extrusionOk="0">
                  <a:moveTo>
                    <a:pt x="3203" y="0"/>
                  </a:moveTo>
                  <a:lnTo>
                    <a:pt x="2235" y="634"/>
                  </a:lnTo>
                  <a:lnTo>
                    <a:pt x="1001" y="2736"/>
                  </a:lnTo>
                  <a:cubicBezTo>
                    <a:pt x="1001" y="2736"/>
                    <a:pt x="0" y="4237"/>
                    <a:pt x="300" y="4303"/>
                  </a:cubicBezTo>
                  <a:cubicBezTo>
                    <a:pt x="360" y="4325"/>
                    <a:pt x="429" y="4336"/>
                    <a:pt x="505" y="4336"/>
                  </a:cubicBezTo>
                  <a:cubicBezTo>
                    <a:pt x="1233" y="4336"/>
                    <a:pt x="2613" y="3405"/>
                    <a:pt x="3036" y="3102"/>
                  </a:cubicBezTo>
                  <a:cubicBezTo>
                    <a:pt x="3503" y="2769"/>
                    <a:pt x="4036" y="2535"/>
                    <a:pt x="4337" y="2335"/>
                  </a:cubicBezTo>
                  <a:cubicBezTo>
                    <a:pt x="4637" y="2102"/>
                    <a:pt x="5271" y="1968"/>
                    <a:pt x="4403" y="1168"/>
                  </a:cubicBezTo>
                  <a:cubicBezTo>
                    <a:pt x="4137" y="934"/>
                    <a:pt x="3203" y="0"/>
                    <a:pt x="3203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941;p66">
              <a:extLst>
                <a:ext uri="{FF2B5EF4-FFF2-40B4-BE49-F238E27FC236}">
                  <a16:creationId xmlns:a16="http://schemas.microsoft.com/office/drawing/2014/main" id="{D1EDE35C-CDB6-52E2-E4FF-8059D2260B01}"/>
                </a:ext>
              </a:extLst>
            </p:cNvPr>
            <p:cNvSpPr/>
            <p:nvPr/>
          </p:nvSpPr>
          <p:spPr>
            <a:xfrm>
              <a:off x="5490445" y="3565411"/>
              <a:ext cx="243101" cy="281887"/>
            </a:xfrm>
            <a:custGeom>
              <a:avLst/>
              <a:gdLst/>
              <a:ahLst/>
              <a:cxnLst/>
              <a:rect l="l" t="t" r="r" b="b"/>
              <a:pathLst>
                <a:path w="14466" h="16774" extrusionOk="0">
                  <a:moveTo>
                    <a:pt x="747" y="1"/>
                  </a:moveTo>
                  <a:cubicBezTo>
                    <a:pt x="262" y="1"/>
                    <a:pt x="1" y="127"/>
                    <a:pt x="21" y="429"/>
                  </a:cubicBezTo>
                  <a:cubicBezTo>
                    <a:pt x="88" y="1396"/>
                    <a:pt x="7026" y="16774"/>
                    <a:pt x="7026" y="16774"/>
                  </a:cubicBezTo>
                  <a:lnTo>
                    <a:pt x="8227" y="16374"/>
                  </a:lnTo>
                  <a:lnTo>
                    <a:pt x="6393" y="7901"/>
                  </a:lnTo>
                  <a:lnTo>
                    <a:pt x="6393" y="7901"/>
                  </a:lnTo>
                  <a:cubicBezTo>
                    <a:pt x="6393" y="7901"/>
                    <a:pt x="8284" y="9212"/>
                    <a:pt x="10134" y="9212"/>
                  </a:cubicBezTo>
                  <a:cubicBezTo>
                    <a:pt x="10589" y="9212"/>
                    <a:pt x="11042" y="9133"/>
                    <a:pt x="11463" y="8935"/>
                  </a:cubicBezTo>
                  <a:cubicBezTo>
                    <a:pt x="13631" y="7934"/>
                    <a:pt x="14465" y="5199"/>
                    <a:pt x="14298" y="4265"/>
                  </a:cubicBezTo>
                  <a:lnTo>
                    <a:pt x="13131" y="3464"/>
                  </a:lnTo>
                  <a:cubicBezTo>
                    <a:pt x="10996" y="2630"/>
                    <a:pt x="8828" y="1897"/>
                    <a:pt x="6626" y="1330"/>
                  </a:cubicBezTo>
                  <a:cubicBezTo>
                    <a:pt x="3986" y="618"/>
                    <a:pt x="1819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942;p66">
              <a:extLst>
                <a:ext uri="{FF2B5EF4-FFF2-40B4-BE49-F238E27FC236}">
                  <a16:creationId xmlns:a16="http://schemas.microsoft.com/office/drawing/2014/main" id="{8DEE910F-F7AF-DDB0-C676-1D24EC1473EB}"/>
                </a:ext>
              </a:extLst>
            </p:cNvPr>
            <p:cNvSpPr/>
            <p:nvPr/>
          </p:nvSpPr>
          <p:spPr>
            <a:xfrm>
              <a:off x="5489672" y="3556354"/>
              <a:ext cx="243874" cy="290945"/>
            </a:xfrm>
            <a:custGeom>
              <a:avLst/>
              <a:gdLst/>
              <a:ahLst/>
              <a:cxnLst/>
              <a:rect l="l" t="t" r="r" b="b"/>
              <a:pathLst>
                <a:path w="14512" h="17313" fill="none" extrusionOk="0">
                  <a:moveTo>
                    <a:pt x="13177" y="4003"/>
                  </a:moveTo>
                  <a:cubicBezTo>
                    <a:pt x="11042" y="3169"/>
                    <a:pt x="8874" y="2436"/>
                    <a:pt x="6672" y="1869"/>
                  </a:cubicBezTo>
                  <a:cubicBezTo>
                    <a:pt x="2836" y="834"/>
                    <a:pt x="1" y="1"/>
                    <a:pt x="67" y="968"/>
                  </a:cubicBezTo>
                  <a:cubicBezTo>
                    <a:pt x="134" y="1935"/>
                    <a:pt x="7072" y="17313"/>
                    <a:pt x="7072" y="17313"/>
                  </a:cubicBezTo>
                  <a:lnTo>
                    <a:pt x="8273" y="16913"/>
                  </a:lnTo>
                  <a:lnTo>
                    <a:pt x="6439" y="8440"/>
                  </a:lnTo>
                  <a:cubicBezTo>
                    <a:pt x="6439" y="8440"/>
                    <a:pt x="9374" y="10475"/>
                    <a:pt x="11509" y="9474"/>
                  </a:cubicBezTo>
                  <a:cubicBezTo>
                    <a:pt x="13677" y="8473"/>
                    <a:pt x="14511" y="5738"/>
                    <a:pt x="14344" y="480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943;p66">
              <a:extLst>
                <a:ext uri="{FF2B5EF4-FFF2-40B4-BE49-F238E27FC236}">
                  <a16:creationId xmlns:a16="http://schemas.microsoft.com/office/drawing/2014/main" id="{BE2515C2-C29F-03F4-974B-833B72187F96}"/>
                </a:ext>
              </a:extLst>
            </p:cNvPr>
            <p:cNvSpPr/>
            <p:nvPr/>
          </p:nvSpPr>
          <p:spPr>
            <a:xfrm>
              <a:off x="5490411" y="3565293"/>
              <a:ext cx="138305" cy="282005"/>
            </a:xfrm>
            <a:custGeom>
              <a:avLst/>
              <a:gdLst/>
              <a:ahLst/>
              <a:cxnLst/>
              <a:rect l="l" t="t" r="r" b="b"/>
              <a:pathLst>
                <a:path w="8230" h="16781" extrusionOk="0">
                  <a:moveTo>
                    <a:pt x="762" y="1"/>
                  </a:moveTo>
                  <a:cubicBezTo>
                    <a:pt x="267" y="1"/>
                    <a:pt x="1" y="130"/>
                    <a:pt x="23" y="436"/>
                  </a:cubicBezTo>
                  <a:cubicBezTo>
                    <a:pt x="90" y="1403"/>
                    <a:pt x="7028" y="16781"/>
                    <a:pt x="7028" y="16781"/>
                  </a:cubicBezTo>
                  <a:lnTo>
                    <a:pt x="8229" y="16381"/>
                  </a:lnTo>
                  <a:lnTo>
                    <a:pt x="6395" y="7908"/>
                  </a:lnTo>
                  <a:cubicBezTo>
                    <a:pt x="7028" y="6407"/>
                    <a:pt x="6361" y="3205"/>
                    <a:pt x="5794" y="1103"/>
                  </a:cubicBezTo>
                  <a:cubicBezTo>
                    <a:pt x="3548" y="487"/>
                    <a:pt x="1724" y="1"/>
                    <a:pt x="762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944;p66">
              <a:extLst>
                <a:ext uri="{FF2B5EF4-FFF2-40B4-BE49-F238E27FC236}">
                  <a16:creationId xmlns:a16="http://schemas.microsoft.com/office/drawing/2014/main" id="{95585FFA-303E-5CD4-65CB-F38BDA266A09}"/>
                </a:ext>
              </a:extLst>
            </p:cNvPr>
            <p:cNvSpPr/>
            <p:nvPr/>
          </p:nvSpPr>
          <p:spPr>
            <a:xfrm>
              <a:off x="5547410" y="3625300"/>
              <a:ext cx="50465" cy="72883"/>
            </a:xfrm>
            <a:custGeom>
              <a:avLst/>
              <a:gdLst/>
              <a:ahLst/>
              <a:cxnLst/>
              <a:rect l="l" t="t" r="r" b="b"/>
              <a:pathLst>
                <a:path w="3003" h="4337" extrusionOk="0">
                  <a:moveTo>
                    <a:pt x="3003" y="4337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945;p66">
              <a:extLst>
                <a:ext uri="{FF2B5EF4-FFF2-40B4-BE49-F238E27FC236}">
                  <a16:creationId xmlns:a16="http://schemas.microsoft.com/office/drawing/2014/main" id="{21ACF88B-1FEB-C87D-D9EB-DF0A65636BDB}"/>
                </a:ext>
              </a:extLst>
            </p:cNvPr>
            <p:cNvSpPr/>
            <p:nvPr/>
          </p:nvSpPr>
          <p:spPr>
            <a:xfrm>
              <a:off x="5547410" y="3625300"/>
              <a:ext cx="50465" cy="72883"/>
            </a:xfrm>
            <a:custGeom>
              <a:avLst/>
              <a:gdLst/>
              <a:ahLst/>
              <a:cxnLst/>
              <a:rect l="l" t="t" r="r" b="b"/>
              <a:pathLst>
                <a:path w="3003" h="4337" fill="none" extrusionOk="0">
                  <a:moveTo>
                    <a:pt x="3003" y="4337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946;p66">
              <a:extLst>
                <a:ext uri="{FF2B5EF4-FFF2-40B4-BE49-F238E27FC236}">
                  <a16:creationId xmlns:a16="http://schemas.microsoft.com/office/drawing/2014/main" id="{15117B7E-B975-1D6E-A85D-F0A0A9C759B1}"/>
                </a:ext>
              </a:extLst>
            </p:cNvPr>
            <p:cNvSpPr/>
            <p:nvPr/>
          </p:nvSpPr>
          <p:spPr>
            <a:xfrm>
              <a:off x="5551897" y="3840542"/>
              <a:ext cx="98679" cy="80815"/>
            </a:xfrm>
            <a:custGeom>
              <a:avLst/>
              <a:gdLst/>
              <a:ahLst/>
              <a:cxnLst/>
              <a:rect l="l" t="t" r="r" b="b"/>
              <a:pathLst>
                <a:path w="5872" h="4809" extrusionOk="0">
                  <a:moveTo>
                    <a:pt x="4570" y="1"/>
                  </a:moveTo>
                  <a:lnTo>
                    <a:pt x="3369" y="401"/>
                  </a:lnTo>
                  <a:lnTo>
                    <a:pt x="2269" y="2502"/>
                  </a:lnTo>
                  <a:cubicBezTo>
                    <a:pt x="2269" y="2502"/>
                    <a:pt x="0" y="4671"/>
                    <a:pt x="501" y="4804"/>
                  </a:cubicBezTo>
                  <a:cubicBezTo>
                    <a:pt x="514" y="4807"/>
                    <a:pt x="530" y="4808"/>
                    <a:pt x="549" y="4808"/>
                  </a:cubicBezTo>
                  <a:cubicBezTo>
                    <a:pt x="1226" y="4808"/>
                    <a:pt x="5246" y="3091"/>
                    <a:pt x="5571" y="2669"/>
                  </a:cubicBezTo>
                  <a:cubicBezTo>
                    <a:pt x="5871" y="2236"/>
                    <a:pt x="4570" y="1"/>
                    <a:pt x="457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947;p66">
              <a:extLst>
                <a:ext uri="{FF2B5EF4-FFF2-40B4-BE49-F238E27FC236}">
                  <a16:creationId xmlns:a16="http://schemas.microsoft.com/office/drawing/2014/main" id="{A4C706B6-1FB8-2E03-4CC3-DB27695E01A0}"/>
                </a:ext>
              </a:extLst>
            </p:cNvPr>
            <p:cNvSpPr/>
            <p:nvPr/>
          </p:nvSpPr>
          <p:spPr>
            <a:xfrm>
              <a:off x="5521062" y="3332710"/>
              <a:ext cx="177158" cy="210214"/>
            </a:xfrm>
            <a:custGeom>
              <a:avLst/>
              <a:gdLst/>
              <a:ahLst/>
              <a:cxnLst/>
              <a:rect l="l" t="t" r="r" b="b"/>
              <a:pathLst>
                <a:path w="10542" h="12509" fill="none" extrusionOk="0">
                  <a:moveTo>
                    <a:pt x="1" y="0"/>
                  </a:moveTo>
                  <a:lnTo>
                    <a:pt x="10542" y="12509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948;p66">
              <a:extLst>
                <a:ext uri="{FF2B5EF4-FFF2-40B4-BE49-F238E27FC236}">
                  <a16:creationId xmlns:a16="http://schemas.microsoft.com/office/drawing/2014/main" id="{07063633-2804-8174-5313-826C3D25C13E}"/>
                </a:ext>
              </a:extLst>
            </p:cNvPr>
            <p:cNvSpPr/>
            <p:nvPr/>
          </p:nvSpPr>
          <p:spPr>
            <a:xfrm>
              <a:off x="4977907" y="2680800"/>
              <a:ext cx="518535" cy="620575"/>
            </a:xfrm>
            <a:custGeom>
              <a:avLst/>
              <a:gdLst/>
              <a:ahLst/>
              <a:cxnLst/>
              <a:rect l="l" t="t" r="r" b="b"/>
              <a:pathLst>
                <a:path w="30856" h="36928" fill="none" extrusionOk="0">
                  <a:moveTo>
                    <a:pt x="1" y="1"/>
                  </a:moveTo>
                  <a:lnTo>
                    <a:pt x="30856" y="36927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949;p66">
              <a:extLst>
                <a:ext uri="{FF2B5EF4-FFF2-40B4-BE49-F238E27FC236}">
                  <a16:creationId xmlns:a16="http://schemas.microsoft.com/office/drawing/2014/main" id="{3CD2F542-B6D2-2799-C761-419F36E19689}"/>
                </a:ext>
              </a:extLst>
            </p:cNvPr>
            <p:cNvSpPr/>
            <p:nvPr/>
          </p:nvSpPr>
          <p:spPr>
            <a:xfrm>
              <a:off x="5713333" y="3581022"/>
              <a:ext cx="17" cy="1023055"/>
            </a:xfrm>
            <a:custGeom>
              <a:avLst/>
              <a:gdLst/>
              <a:ahLst/>
              <a:cxnLst/>
              <a:rect l="l" t="t" r="r" b="b"/>
              <a:pathLst>
                <a:path w="1" h="60878" fill="none" extrusionOk="0">
                  <a:moveTo>
                    <a:pt x="0" y="0"/>
                  </a:moveTo>
                  <a:lnTo>
                    <a:pt x="0" y="60877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950;p66">
              <a:extLst>
                <a:ext uri="{FF2B5EF4-FFF2-40B4-BE49-F238E27FC236}">
                  <a16:creationId xmlns:a16="http://schemas.microsoft.com/office/drawing/2014/main" id="{3B6DF4FF-12A2-7A4B-E3A5-EF43C970CDEE}"/>
                </a:ext>
              </a:extLst>
            </p:cNvPr>
            <p:cNvSpPr/>
            <p:nvPr/>
          </p:nvSpPr>
          <p:spPr>
            <a:xfrm>
              <a:off x="3880390" y="3296262"/>
              <a:ext cx="182754" cy="1300539"/>
            </a:xfrm>
            <a:custGeom>
              <a:avLst/>
              <a:gdLst/>
              <a:ahLst/>
              <a:cxnLst/>
              <a:rect l="l" t="t" r="r" b="b"/>
              <a:pathLst>
                <a:path w="10875" h="77390" fill="none" extrusionOk="0">
                  <a:moveTo>
                    <a:pt x="8640" y="1"/>
                  </a:moveTo>
                  <a:cubicBezTo>
                    <a:pt x="8640" y="1"/>
                    <a:pt x="10875" y="12977"/>
                    <a:pt x="8440" y="17113"/>
                  </a:cubicBezTo>
                  <a:cubicBezTo>
                    <a:pt x="6038" y="21216"/>
                    <a:pt x="0" y="18247"/>
                    <a:pt x="0" y="18247"/>
                  </a:cubicBezTo>
                  <a:lnTo>
                    <a:pt x="0" y="7739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951;p66">
              <a:extLst>
                <a:ext uri="{FF2B5EF4-FFF2-40B4-BE49-F238E27FC236}">
                  <a16:creationId xmlns:a16="http://schemas.microsoft.com/office/drawing/2014/main" id="{EA613E87-3A04-19DA-9C72-2CFFDD8B2187}"/>
                </a:ext>
              </a:extLst>
            </p:cNvPr>
            <p:cNvSpPr/>
            <p:nvPr/>
          </p:nvSpPr>
          <p:spPr>
            <a:xfrm>
              <a:off x="3756226" y="3377123"/>
              <a:ext cx="100074" cy="113669"/>
            </a:xfrm>
            <a:custGeom>
              <a:avLst/>
              <a:gdLst/>
              <a:ahLst/>
              <a:cxnLst/>
              <a:rect l="l" t="t" r="r" b="b"/>
              <a:pathLst>
                <a:path w="5955" h="6764" extrusionOk="0">
                  <a:moveTo>
                    <a:pt x="3720" y="1"/>
                  </a:moveTo>
                  <a:cubicBezTo>
                    <a:pt x="3211" y="1"/>
                    <a:pt x="2719" y="59"/>
                    <a:pt x="2719" y="59"/>
                  </a:cubicBezTo>
                  <a:cubicBezTo>
                    <a:pt x="2699" y="58"/>
                    <a:pt x="2679" y="58"/>
                    <a:pt x="2659" y="58"/>
                  </a:cubicBezTo>
                  <a:cubicBezTo>
                    <a:pt x="1" y="58"/>
                    <a:pt x="1118" y="4429"/>
                    <a:pt x="1118" y="4429"/>
                  </a:cubicBezTo>
                  <a:lnTo>
                    <a:pt x="1518" y="6764"/>
                  </a:lnTo>
                  <a:lnTo>
                    <a:pt x="4521" y="6630"/>
                  </a:lnTo>
                  <a:lnTo>
                    <a:pt x="4754" y="4662"/>
                  </a:lnTo>
                  <a:cubicBezTo>
                    <a:pt x="4754" y="4662"/>
                    <a:pt x="5955" y="4295"/>
                    <a:pt x="5955" y="3461"/>
                  </a:cubicBezTo>
                  <a:cubicBezTo>
                    <a:pt x="5955" y="2627"/>
                    <a:pt x="4821" y="1427"/>
                    <a:pt x="4821" y="1427"/>
                  </a:cubicBezTo>
                  <a:cubicBezTo>
                    <a:pt x="4921" y="1060"/>
                    <a:pt x="4921" y="659"/>
                    <a:pt x="4821" y="292"/>
                  </a:cubicBezTo>
                  <a:cubicBezTo>
                    <a:pt x="4754" y="59"/>
                    <a:pt x="4229" y="1"/>
                    <a:pt x="3720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952;p66">
              <a:extLst>
                <a:ext uri="{FF2B5EF4-FFF2-40B4-BE49-F238E27FC236}">
                  <a16:creationId xmlns:a16="http://schemas.microsoft.com/office/drawing/2014/main" id="{CAA7A58E-1CED-6FF6-7681-DC56F7171034}"/>
                </a:ext>
              </a:extLst>
            </p:cNvPr>
            <p:cNvSpPr/>
            <p:nvPr/>
          </p:nvSpPr>
          <p:spPr>
            <a:xfrm>
              <a:off x="3715325" y="3347279"/>
              <a:ext cx="111837" cy="139196"/>
            </a:xfrm>
            <a:custGeom>
              <a:avLst/>
              <a:gdLst/>
              <a:ahLst/>
              <a:cxnLst/>
              <a:rect l="l" t="t" r="r" b="b"/>
              <a:pathLst>
                <a:path w="6655" h="8283" extrusionOk="0">
                  <a:moveTo>
                    <a:pt x="3552" y="0"/>
                  </a:moveTo>
                  <a:cubicBezTo>
                    <a:pt x="1818" y="0"/>
                    <a:pt x="683" y="1368"/>
                    <a:pt x="317" y="4303"/>
                  </a:cubicBezTo>
                  <a:cubicBezTo>
                    <a:pt x="0" y="6863"/>
                    <a:pt x="1246" y="8282"/>
                    <a:pt x="3178" y="8282"/>
                  </a:cubicBezTo>
                  <a:cubicBezTo>
                    <a:pt x="3487" y="8282"/>
                    <a:pt x="3813" y="8246"/>
                    <a:pt x="4153" y="8173"/>
                  </a:cubicBezTo>
                  <a:cubicBezTo>
                    <a:pt x="6654" y="7639"/>
                    <a:pt x="5754" y="5071"/>
                    <a:pt x="5754" y="5071"/>
                  </a:cubicBezTo>
                  <a:lnTo>
                    <a:pt x="4920" y="3870"/>
                  </a:lnTo>
                  <a:cubicBezTo>
                    <a:pt x="5187" y="3403"/>
                    <a:pt x="5353" y="2902"/>
                    <a:pt x="5387" y="2369"/>
                  </a:cubicBezTo>
                  <a:cubicBezTo>
                    <a:pt x="5387" y="1535"/>
                    <a:pt x="5287" y="0"/>
                    <a:pt x="3552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953;p66">
              <a:extLst>
                <a:ext uri="{FF2B5EF4-FFF2-40B4-BE49-F238E27FC236}">
                  <a16:creationId xmlns:a16="http://schemas.microsoft.com/office/drawing/2014/main" id="{D2D571D6-7E5B-A5FC-7C82-B92F8841E81D}"/>
                </a:ext>
              </a:extLst>
            </p:cNvPr>
            <p:cNvSpPr/>
            <p:nvPr/>
          </p:nvSpPr>
          <p:spPr>
            <a:xfrm>
              <a:off x="3789447" y="3423888"/>
              <a:ext cx="32669" cy="30014"/>
            </a:xfrm>
            <a:custGeom>
              <a:avLst/>
              <a:gdLst/>
              <a:ahLst/>
              <a:cxnLst/>
              <a:rect l="l" t="t" r="r" b="b"/>
              <a:pathLst>
                <a:path w="1944" h="1786" extrusionOk="0">
                  <a:moveTo>
                    <a:pt x="1074" y="1"/>
                  </a:moveTo>
                  <a:cubicBezTo>
                    <a:pt x="713" y="1"/>
                    <a:pt x="0" y="95"/>
                    <a:pt x="75" y="845"/>
                  </a:cubicBezTo>
                  <a:cubicBezTo>
                    <a:pt x="117" y="1424"/>
                    <a:pt x="607" y="1785"/>
                    <a:pt x="1108" y="1785"/>
                  </a:cubicBezTo>
                  <a:cubicBezTo>
                    <a:pt x="1416" y="1785"/>
                    <a:pt x="1728" y="1650"/>
                    <a:pt x="1943" y="1346"/>
                  </a:cubicBezTo>
                  <a:lnTo>
                    <a:pt x="1276" y="11"/>
                  </a:lnTo>
                  <a:cubicBezTo>
                    <a:pt x="1276" y="11"/>
                    <a:pt x="119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954;p66">
              <a:extLst>
                <a:ext uri="{FF2B5EF4-FFF2-40B4-BE49-F238E27FC236}">
                  <a16:creationId xmlns:a16="http://schemas.microsoft.com/office/drawing/2014/main" id="{593EABCD-4C87-BA1F-01A2-B12A23EFDD6B}"/>
                </a:ext>
              </a:extLst>
            </p:cNvPr>
            <p:cNvSpPr/>
            <p:nvPr/>
          </p:nvSpPr>
          <p:spPr>
            <a:xfrm>
              <a:off x="3789027" y="3421267"/>
              <a:ext cx="33089" cy="38702"/>
            </a:xfrm>
            <a:custGeom>
              <a:avLst/>
              <a:gdLst/>
              <a:ahLst/>
              <a:cxnLst/>
              <a:rect l="l" t="t" r="r" b="b"/>
              <a:pathLst>
                <a:path w="1969" h="2303" fill="none" extrusionOk="0">
                  <a:moveTo>
                    <a:pt x="1301" y="167"/>
                  </a:moveTo>
                  <a:cubicBezTo>
                    <a:pt x="1301" y="167"/>
                    <a:pt x="0" y="0"/>
                    <a:pt x="100" y="1001"/>
                  </a:cubicBezTo>
                  <a:cubicBezTo>
                    <a:pt x="167" y="1935"/>
                    <a:pt x="1401" y="2302"/>
                    <a:pt x="1968" y="15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955;p66">
              <a:extLst>
                <a:ext uri="{FF2B5EF4-FFF2-40B4-BE49-F238E27FC236}">
                  <a16:creationId xmlns:a16="http://schemas.microsoft.com/office/drawing/2014/main" id="{17E84105-F7C1-3B00-5BAF-E77AFBD42959}"/>
                </a:ext>
              </a:extLst>
            </p:cNvPr>
            <p:cNvSpPr/>
            <p:nvPr/>
          </p:nvSpPr>
          <p:spPr>
            <a:xfrm>
              <a:off x="3762678" y="3476703"/>
              <a:ext cx="92512" cy="37072"/>
            </a:xfrm>
            <a:custGeom>
              <a:avLst/>
              <a:gdLst/>
              <a:ahLst/>
              <a:cxnLst/>
              <a:rect l="l" t="t" r="r" b="b"/>
              <a:pathLst>
                <a:path w="5505" h="2206" extrusionOk="0">
                  <a:moveTo>
                    <a:pt x="2213" y="1"/>
                  </a:moveTo>
                  <a:cubicBezTo>
                    <a:pt x="2027" y="1"/>
                    <a:pt x="1844" y="12"/>
                    <a:pt x="1668" y="37"/>
                  </a:cubicBezTo>
                  <a:cubicBezTo>
                    <a:pt x="0" y="237"/>
                    <a:pt x="134" y="1071"/>
                    <a:pt x="134" y="1071"/>
                  </a:cubicBezTo>
                  <a:lnTo>
                    <a:pt x="234" y="2205"/>
                  </a:lnTo>
                  <a:cubicBezTo>
                    <a:pt x="234" y="2205"/>
                    <a:pt x="3002" y="1371"/>
                    <a:pt x="5504" y="771"/>
                  </a:cubicBezTo>
                  <a:cubicBezTo>
                    <a:pt x="5504" y="771"/>
                    <a:pt x="3751" y="1"/>
                    <a:pt x="2213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956;p66">
              <a:extLst>
                <a:ext uri="{FF2B5EF4-FFF2-40B4-BE49-F238E27FC236}">
                  <a16:creationId xmlns:a16="http://schemas.microsoft.com/office/drawing/2014/main" id="{284C70BE-12F8-F008-567D-DCDB99BCD4D8}"/>
                </a:ext>
              </a:extLst>
            </p:cNvPr>
            <p:cNvSpPr/>
            <p:nvPr/>
          </p:nvSpPr>
          <p:spPr>
            <a:xfrm>
              <a:off x="3729608" y="3582131"/>
              <a:ext cx="98679" cy="129869"/>
            </a:xfrm>
            <a:custGeom>
              <a:avLst/>
              <a:gdLst/>
              <a:ahLst/>
              <a:cxnLst/>
              <a:rect l="l" t="t" r="r" b="b"/>
              <a:pathLst>
                <a:path w="5872" h="7728" extrusionOk="0">
                  <a:moveTo>
                    <a:pt x="0" y="1"/>
                  </a:moveTo>
                  <a:lnTo>
                    <a:pt x="1568" y="7240"/>
                  </a:lnTo>
                  <a:cubicBezTo>
                    <a:pt x="1594" y="7524"/>
                    <a:pt x="1840" y="7728"/>
                    <a:pt x="2120" y="7728"/>
                  </a:cubicBezTo>
                  <a:cubicBezTo>
                    <a:pt x="2202" y="7728"/>
                    <a:pt x="2286" y="7711"/>
                    <a:pt x="2369" y="7673"/>
                  </a:cubicBezTo>
                  <a:lnTo>
                    <a:pt x="5871" y="59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957;p66">
              <a:extLst>
                <a:ext uri="{FF2B5EF4-FFF2-40B4-BE49-F238E27FC236}">
                  <a16:creationId xmlns:a16="http://schemas.microsoft.com/office/drawing/2014/main" id="{088D18F6-962E-EEF6-16DE-ACE74ECCAA2D}"/>
                </a:ext>
              </a:extLst>
            </p:cNvPr>
            <p:cNvSpPr/>
            <p:nvPr/>
          </p:nvSpPr>
          <p:spPr>
            <a:xfrm>
              <a:off x="3918502" y="3719470"/>
              <a:ext cx="140154" cy="348687"/>
            </a:xfrm>
            <a:custGeom>
              <a:avLst/>
              <a:gdLst/>
              <a:ahLst/>
              <a:cxnLst/>
              <a:rect l="l" t="t" r="r" b="b"/>
              <a:pathLst>
                <a:path w="8340" h="20749" extrusionOk="0">
                  <a:moveTo>
                    <a:pt x="5138" y="1"/>
                  </a:moveTo>
                  <a:lnTo>
                    <a:pt x="1" y="3003"/>
                  </a:lnTo>
                  <a:lnTo>
                    <a:pt x="4571" y="10541"/>
                  </a:lnTo>
                  <a:lnTo>
                    <a:pt x="3970" y="20749"/>
                  </a:lnTo>
                  <a:lnTo>
                    <a:pt x="6138" y="20682"/>
                  </a:lnTo>
                  <a:lnTo>
                    <a:pt x="8340" y="8507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958;p66">
              <a:extLst>
                <a:ext uri="{FF2B5EF4-FFF2-40B4-BE49-F238E27FC236}">
                  <a16:creationId xmlns:a16="http://schemas.microsoft.com/office/drawing/2014/main" id="{F136292F-1CDF-0B68-230F-063B64A0FD8B}"/>
                </a:ext>
              </a:extLst>
            </p:cNvPr>
            <p:cNvSpPr/>
            <p:nvPr/>
          </p:nvSpPr>
          <p:spPr>
            <a:xfrm>
              <a:off x="3729608" y="3305235"/>
              <a:ext cx="290390" cy="420444"/>
            </a:xfrm>
            <a:custGeom>
              <a:avLst/>
              <a:gdLst/>
              <a:ahLst/>
              <a:cxnLst/>
              <a:rect l="l" t="t" r="r" b="b"/>
              <a:pathLst>
                <a:path w="17280" h="25019" extrusionOk="0">
                  <a:moveTo>
                    <a:pt x="16212" y="1"/>
                  </a:moveTo>
                  <a:lnTo>
                    <a:pt x="14310" y="5671"/>
                  </a:lnTo>
                  <a:lnTo>
                    <a:pt x="8073" y="10608"/>
                  </a:lnTo>
                  <a:lnTo>
                    <a:pt x="2202" y="12409"/>
                  </a:lnTo>
                  <a:cubicBezTo>
                    <a:pt x="2202" y="12409"/>
                    <a:pt x="0" y="16179"/>
                    <a:pt x="0" y="16479"/>
                  </a:cubicBezTo>
                  <a:cubicBezTo>
                    <a:pt x="0" y="16779"/>
                    <a:pt x="8540" y="25018"/>
                    <a:pt x="8540" y="25018"/>
                  </a:cubicBezTo>
                  <a:lnTo>
                    <a:pt x="15011" y="20715"/>
                  </a:lnTo>
                  <a:lnTo>
                    <a:pt x="10941" y="13644"/>
                  </a:lnTo>
                  <a:lnTo>
                    <a:pt x="16812" y="7873"/>
                  </a:lnTo>
                  <a:lnTo>
                    <a:pt x="17279" y="101"/>
                  </a:lnTo>
                  <a:lnTo>
                    <a:pt x="1621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959;p66">
              <a:extLst>
                <a:ext uri="{FF2B5EF4-FFF2-40B4-BE49-F238E27FC236}">
                  <a16:creationId xmlns:a16="http://schemas.microsoft.com/office/drawing/2014/main" id="{32B72DFD-8627-F56D-77CF-438713E84351}"/>
                </a:ext>
              </a:extLst>
            </p:cNvPr>
            <p:cNvSpPr/>
            <p:nvPr/>
          </p:nvSpPr>
          <p:spPr>
            <a:xfrm>
              <a:off x="4002017" y="3251983"/>
              <a:ext cx="36467" cy="54952"/>
            </a:xfrm>
            <a:custGeom>
              <a:avLst/>
              <a:gdLst/>
              <a:ahLst/>
              <a:cxnLst/>
              <a:rect l="l" t="t" r="r" b="b"/>
              <a:pathLst>
                <a:path w="2170" h="3270" extrusionOk="0">
                  <a:moveTo>
                    <a:pt x="1969" y="1"/>
                  </a:moveTo>
                  <a:lnTo>
                    <a:pt x="68" y="1435"/>
                  </a:lnTo>
                  <a:lnTo>
                    <a:pt x="1" y="3170"/>
                  </a:lnTo>
                  <a:lnTo>
                    <a:pt x="1035" y="3270"/>
                  </a:lnTo>
                  <a:lnTo>
                    <a:pt x="2169" y="2436"/>
                  </a:lnTo>
                  <a:lnTo>
                    <a:pt x="2102" y="1535"/>
                  </a:lnTo>
                  <a:lnTo>
                    <a:pt x="2102" y="401"/>
                  </a:lnTo>
                  <a:lnTo>
                    <a:pt x="1969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960;p66">
              <a:extLst>
                <a:ext uri="{FF2B5EF4-FFF2-40B4-BE49-F238E27FC236}">
                  <a16:creationId xmlns:a16="http://schemas.microsoft.com/office/drawing/2014/main" id="{7268C7CF-EB7C-CA86-0EB7-7D13F57FF7E3}"/>
                </a:ext>
              </a:extLst>
            </p:cNvPr>
            <p:cNvSpPr/>
            <p:nvPr/>
          </p:nvSpPr>
          <p:spPr>
            <a:xfrm>
              <a:off x="3873097" y="3570435"/>
              <a:ext cx="276375" cy="301532"/>
            </a:xfrm>
            <a:custGeom>
              <a:avLst/>
              <a:gdLst/>
              <a:ahLst/>
              <a:cxnLst/>
              <a:rect l="l" t="t" r="r" b="b"/>
              <a:pathLst>
                <a:path w="16446" h="17943" extrusionOk="0">
                  <a:moveTo>
                    <a:pt x="14771" y="1"/>
                  </a:moveTo>
                  <a:cubicBezTo>
                    <a:pt x="13670" y="1"/>
                    <a:pt x="6172" y="4867"/>
                    <a:pt x="6172" y="4867"/>
                  </a:cubicBezTo>
                  <a:lnTo>
                    <a:pt x="1" y="9236"/>
                  </a:lnTo>
                  <a:cubicBezTo>
                    <a:pt x="1" y="9236"/>
                    <a:pt x="1435" y="11638"/>
                    <a:pt x="2502" y="12405"/>
                  </a:cubicBezTo>
                  <a:cubicBezTo>
                    <a:pt x="2650" y="12511"/>
                    <a:pt x="2840" y="12558"/>
                    <a:pt x="3061" y="12558"/>
                  </a:cubicBezTo>
                  <a:cubicBezTo>
                    <a:pt x="4436" y="12558"/>
                    <a:pt x="6988" y="10741"/>
                    <a:pt x="7706" y="10137"/>
                  </a:cubicBezTo>
                  <a:cubicBezTo>
                    <a:pt x="8540" y="9470"/>
                    <a:pt x="11709" y="5400"/>
                    <a:pt x="11709" y="5400"/>
                  </a:cubicBezTo>
                  <a:lnTo>
                    <a:pt x="14644" y="17943"/>
                  </a:lnTo>
                  <a:lnTo>
                    <a:pt x="16446" y="17175"/>
                  </a:lnTo>
                  <a:cubicBezTo>
                    <a:pt x="16446" y="17175"/>
                    <a:pt x="15378" y="497"/>
                    <a:pt x="14878" y="30"/>
                  </a:cubicBezTo>
                  <a:cubicBezTo>
                    <a:pt x="14855" y="10"/>
                    <a:pt x="14819" y="1"/>
                    <a:pt x="1477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961;p66">
              <a:extLst>
                <a:ext uri="{FF2B5EF4-FFF2-40B4-BE49-F238E27FC236}">
                  <a16:creationId xmlns:a16="http://schemas.microsoft.com/office/drawing/2014/main" id="{FDDAAE7B-59F4-3D08-8F87-7B69D3B669B4}"/>
                </a:ext>
              </a:extLst>
            </p:cNvPr>
            <p:cNvSpPr/>
            <p:nvPr/>
          </p:nvSpPr>
          <p:spPr>
            <a:xfrm>
              <a:off x="4119174" y="3853330"/>
              <a:ext cx="102595" cy="55053"/>
            </a:xfrm>
            <a:custGeom>
              <a:avLst/>
              <a:gdLst/>
              <a:ahLst/>
              <a:cxnLst/>
              <a:rect l="l" t="t" r="r" b="b"/>
              <a:pathLst>
                <a:path w="6105" h="3276" extrusionOk="0">
                  <a:moveTo>
                    <a:pt x="5745" y="0"/>
                  </a:moveTo>
                  <a:cubicBezTo>
                    <a:pt x="5361" y="0"/>
                    <a:pt x="4704" y="340"/>
                    <a:pt x="4370" y="340"/>
                  </a:cubicBezTo>
                  <a:lnTo>
                    <a:pt x="1802" y="340"/>
                  </a:lnTo>
                  <a:lnTo>
                    <a:pt x="0" y="1108"/>
                  </a:lnTo>
                  <a:lnTo>
                    <a:pt x="234" y="3276"/>
                  </a:lnTo>
                  <a:cubicBezTo>
                    <a:pt x="1135" y="3176"/>
                    <a:pt x="2069" y="2942"/>
                    <a:pt x="2936" y="2609"/>
                  </a:cubicBezTo>
                  <a:cubicBezTo>
                    <a:pt x="3837" y="2142"/>
                    <a:pt x="6105" y="707"/>
                    <a:pt x="6038" y="207"/>
                  </a:cubicBezTo>
                  <a:cubicBezTo>
                    <a:pt x="6010" y="55"/>
                    <a:pt x="5899" y="0"/>
                    <a:pt x="5745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962;p66">
              <a:extLst>
                <a:ext uri="{FF2B5EF4-FFF2-40B4-BE49-F238E27FC236}">
                  <a16:creationId xmlns:a16="http://schemas.microsoft.com/office/drawing/2014/main" id="{6BA2E514-0420-E932-9000-8319BB7392FB}"/>
                </a:ext>
              </a:extLst>
            </p:cNvPr>
            <p:cNvSpPr/>
            <p:nvPr/>
          </p:nvSpPr>
          <p:spPr>
            <a:xfrm>
              <a:off x="3976240" y="4066992"/>
              <a:ext cx="93637" cy="58818"/>
            </a:xfrm>
            <a:custGeom>
              <a:avLst/>
              <a:gdLst/>
              <a:ahLst/>
              <a:cxnLst/>
              <a:rect l="l" t="t" r="r" b="b"/>
              <a:pathLst>
                <a:path w="5572" h="3500" extrusionOk="0">
                  <a:moveTo>
                    <a:pt x="2702" y="1"/>
                  </a:moveTo>
                  <a:lnTo>
                    <a:pt x="534" y="68"/>
                  </a:lnTo>
                  <a:lnTo>
                    <a:pt x="0" y="968"/>
                  </a:lnTo>
                  <a:cubicBezTo>
                    <a:pt x="0" y="968"/>
                    <a:pt x="2569" y="3470"/>
                    <a:pt x="2769" y="3470"/>
                  </a:cubicBezTo>
                  <a:cubicBezTo>
                    <a:pt x="2879" y="3470"/>
                    <a:pt x="3506" y="3500"/>
                    <a:pt x="4139" y="3500"/>
                  </a:cubicBezTo>
                  <a:cubicBezTo>
                    <a:pt x="4851" y="3500"/>
                    <a:pt x="5571" y="3462"/>
                    <a:pt x="5571" y="3303"/>
                  </a:cubicBezTo>
                  <a:cubicBezTo>
                    <a:pt x="5571" y="3003"/>
                    <a:pt x="4003" y="2336"/>
                    <a:pt x="4003" y="2336"/>
                  </a:cubicBezTo>
                  <a:lnTo>
                    <a:pt x="2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963;p66">
              <a:extLst>
                <a:ext uri="{FF2B5EF4-FFF2-40B4-BE49-F238E27FC236}">
                  <a16:creationId xmlns:a16="http://schemas.microsoft.com/office/drawing/2014/main" id="{AC947AE5-695B-B8E0-DE58-D3D90C406C37}"/>
                </a:ext>
              </a:extLst>
            </p:cNvPr>
            <p:cNvSpPr/>
            <p:nvPr/>
          </p:nvSpPr>
          <p:spPr>
            <a:xfrm>
              <a:off x="4035087" y="2684732"/>
              <a:ext cx="413722" cy="567303"/>
            </a:xfrm>
            <a:custGeom>
              <a:avLst/>
              <a:gdLst/>
              <a:ahLst/>
              <a:cxnLst/>
              <a:rect l="l" t="t" r="r" b="b"/>
              <a:pathLst>
                <a:path w="24619" h="33758" fill="none" extrusionOk="0">
                  <a:moveTo>
                    <a:pt x="1" y="33758"/>
                  </a:moveTo>
                  <a:lnTo>
                    <a:pt x="24618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964;p66">
              <a:extLst>
                <a:ext uri="{FF2B5EF4-FFF2-40B4-BE49-F238E27FC236}">
                  <a16:creationId xmlns:a16="http://schemas.microsoft.com/office/drawing/2014/main" id="{39520D31-D613-E9DB-3715-3A464AA62B52}"/>
                </a:ext>
              </a:extLst>
            </p:cNvPr>
            <p:cNvSpPr/>
            <p:nvPr/>
          </p:nvSpPr>
          <p:spPr>
            <a:xfrm rot="8099943" flipH="1">
              <a:off x="3405202" y="3500177"/>
              <a:ext cx="2333594" cy="2254921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Google Shape;1581;p57">
            <a:extLst>
              <a:ext uri="{FF2B5EF4-FFF2-40B4-BE49-F238E27FC236}">
                <a16:creationId xmlns:a16="http://schemas.microsoft.com/office/drawing/2014/main" id="{F28AF14B-9DAF-5A55-0AEF-5D877CB51A77}"/>
              </a:ext>
            </a:extLst>
          </p:cNvPr>
          <p:cNvSpPr/>
          <p:nvPr/>
        </p:nvSpPr>
        <p:spPr>
          <a:xfrm>
            <a:off x="3779050" y="1489326"/>
            <a:ext cx="2111209" cy="2747393"/>
          </a:xfrm>
          <a:prstGeom prst="roundRect">
            <a:avLst>
              <a:gd name="adj" fmla="val 9809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581;p57">
            <a:extLst>
              <a:ext uri="{FF2B5EF4-FFF2-40B4-BE49-F238E27FC236}">
                <a16:creationId xmlns:a16="http://schemas.microsoft.com/office/drawing/2014/main" id="{79E9930C-7E1F-CC1D-D2BD-C9CC7C2A65B6}"/>
              </a:ext>
            </a:extLst>
          </p:cNvPr>
          <p:cNvSpPr/>
          <p:nvPr/>
        </p:nvSpPr>
        <p:spPr>
          <a:xfrm>
            <a:off x="6196169" y="1489325"/>
            <a:ext cx="2111209" cy="2747393"/>
          </a:xfrm>
          <a:prstGeom prst="roundRect">
            <a:avLst>
              <a:gd name="adj" fmla="val 9809"/>
            </a:avLst>
          </a:prstGeom>
          <a:solidFill>
            <a:schemeClr val="dk1">
              <a:alpha val="7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950;p48">
            <a:extLst>
              <a:ext uri="{FF2B5EF4-FFF2-40B4-BE49-F238E27FC236}">
                <a16:creationId xmlns:a16="http://schemas.microsoft.com/office/drawing/2014/main" id="{DA57CEB8-000A-74C6-6696-74B6E98A7A90}"/>
              </a:ext>
            </a:extLst>
          </p:cNvPr>
          <p:cNvSpPr txBox="1">
            <a:spLocks/>
          </p:cNvSpPr>
          <p:nvPr/>
        </p:nvSpPr>
        <p:spPr>
          <a:xfrm flipH="1">
            <a:off x="3789731" y="1518241"/>
            <a:ext cx="2111208" cy="645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6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TEMPO DE EXECUÇÃO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A6A4260-85E3-CF49-6388-12535B46D137}"/>
              </a:ext>
            </a:extLst>
          </p:cNvPr>
          <p:cNvCxnSpPr/>
          <p:nvPr/>
        </p:nvCxnSpPr>
        <p:spPr>
          <a:xfrm>
            <a:off x="3848100" y="2194560"/>
            <a:ext cx="1979859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Google Shape;950;p48">
            <a:extLst>
              <a:ext uri="{FF2B5EF4-FFF2-40B4-BE49-F238E27FC236}">
                <a16:creationId xmlns:a16="http://schemas.microsoft.com/office/drawing/2014/main" id="{65A45815-C93B-F905-A03D-89473382E649}"/>
              </a:ext>
            </a:extLst>
          </p:cNvPr>
          <p:cNvSpPr txBox="1">
            <a:spLocks/>
          </p:cNvSpPr>
          <p:nvPr/>
        </p:nvSpPr>
        <p:spPr>
          <a:xfrm flipH="1">
            <a:off x="6205458" y="1523703"/>
            <a:ext cx="2111208" cy="645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6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REQUISIÇÕES</a:t>
            </a:r>
          </a:p>
        </p:txBody>
      </p:sp>
      <p:cxnSp>
        <p:nvCxnSpPr>
          <p:cNvPr id="108" name="Conector reto 107">
            <a:extLst>
              <a:ext uri="{FF2B5EF4-FFF2-40B4-BE49-F238E27FC236}">
                <a16:creationId xmlns:a16="http://schemas.microsoft.com/office/drawing/2014/main" id="{76750EA8-B21A-9E5C-F936-70338DE2FB77}"/>
              </a:ext>
            </a:extLst>
          </p:cNvPr>
          <p:cNvCxnSpPr/>
          <p:nvPr/>
        </p:nvCxnSpPr>
        <p:spPr>
          <a:xfrm>
            <a:off x="6263827" y="2200022"/>
            <a:ext cx="1979859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Google Shape;950;p48">
            <a:extLst>
              <a:ext uri="{FF2B5EF4-FFF2-40B4-BE49-F238E27FC236}">
                <a16:creationId xmlns:a16="http://schemas.microsoft.com/office/drawing/2014/main" id="{C819489D-D03E-AF37-94BE-E61BAD8E5465}"/>
              </a:ext>
            </a:extLst>
          </p:cNvPr>
          <p:cNvSpPr txBox="1">
            <a:spLocks/>
          </p:cNvSpPr>
          <p:nvPr/>
        </p:nvSpPr>
        <p:spPr>
          <a:xfrm flipH="1">
            <a:off x="3829234" y="2270701"/>
            <a:ext cx="1985118" cy="1800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dirty="0"/>
              <a:t>A cobrança é realizada para cada 1ms de execução da função Lambda. A duração é calculada a partir do momento que o código começa a ser executado até ele retornar ou encerrar.</a:t>
            </a:r>
          </a:p>
        </p:txBody>
      </p:sp>
      <p:sp>
        <p:nvSpPr>
          <p:cNvPr id="110" name="Google Shape;950;p48">
            <a:extLst>
              <a:ext uri="{FF2B5EF4-FFF2-40B4-BE49-F238E27FC236}">
                <a16:creationId xmlns:a16="http://schemas.microsoft.com/office/drawing/2014/main" id="{E391E521-4045-03E7-450F-6810802271C6}"/>
              </a:ext>
            </a:extLst>
          </p:cNvPr>
          <p:cNvSpPr txBox="1">
            <a:spLocks/>
          </p:cNvSpPr>
          <p:nvPr/>
        </p:nvSpPr>
        <p:spPr>
          <a:xfrm flipH="1">
            <a:off x="6268503" y="2286058"/>
            <a:ext cx="1985118" cy="1800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dirty="0"/>
              <a:t>Na abordagem de “pagar apenas pelo consumo”, os custos atrelados às funções dependem da quantidade de execuções. </a:t>
            </a:r>
          </a:p>
        </p:txBody>
      </p:sp>
      <p:cxnSp>
        <p:nvCxnSpPr>
          <p:cNvPr id="105" name="Conector: Angulado 104">
            <a:extLst>
              <a:ext uri="{FF2B5EF4-FFF2-40B4-BE49-F238E27FC236}">
                <a16:creationId xmlns:a16="http://schemas.microsoft.com/office/drawing/2014/main" id="{6636551C-F4E6-1C53-3AA0-CE105749FD15}"/>
              </a:ext>
            </a:extLst>
          </p:cNvPr>
          <p:cNvCxnSpPr>
            <a:cxnSpLocks/>
            <a:stCxn id="100" idx="0"/>
            <a:endCxn id="102" idx="0"/>
          </p:cNvCxnSpPr>
          <p:nvPr/>
        </p:nvCxnSpPr>
        <p:spPr>
          <a:xfrm rot="5400000" flipH="1" flipV="1">
            <a:off x="6043214" y="280767"/>
            <a:ext cx="1" cy="2417119"/>
          </a:xfrm>
          <a:prstGeom prst="bentConnector3">
            <a:avLst>
              <a:gd name="adj1" fmla="val 2286010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992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m 55">
            <a:extLst>
              <a:ext uri="{FF2B5EF4-FFF2-40B4-BE49-F238E27FC236}">
                <a16:creationId xmlns:a16="http://schemas.microsoft.com/office/drawing/2014/main" id="{F9A9C132-9851-CB14-6DD5-4ACA6CBE8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013" y="2630659"/>
            <a:ext cx="843609" cy="843609"/>
          </a:xfrm>
          <a:prstGeom prst="rect">
            <a:avLst/>
          </a:prstGeom>
        </p:spPr>
      </p:pic>
      <p:pic>
        <p:nvPicPr>
          <p:cNvPr id="55" name="Picture 16">
            <a:extLst>
              <a:ext uri="{FF2B5EF4-FFF2-40B4-BE49-F238E27FC236}">
                <a16:creationId xmlns:a16="http://schemas.microsoft.com/office/drawing/2014/main" id="{6F031BE6-8C51-4D39-EC03-53C913EA1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316" y="2463870"/>
            <a:ext cx="1557864" cy="102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A95DB96A-E4E1-9169-CC2F-32707E9AD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069" y="2611173"/>
            <a:ext cx="988163" cy="988163"/>
          </a:xfrm>
          <a:prstGeom prst="rect">
            <a:avLst/>
          </a:prstGeom>
        </p:spPr>
      </p:pic>
      <p:sp>
        <p:nvSpPr>
          <p:cNvPr id="863" name="Google Shape;863;p45"/>
          <p:cNvSpPr txBox="1">
            <a:spLocks noGrp="1"/>
          </p:cNvSpPr>
          <p:nvPr>
            <p:ph type="title"/>
          </p:nvPr>
        </p:nvSpPr>
        <p:spPr>
          <a:xfrm>
            <a:off x="715099" y="960360"/>
            <a:ext cx="4626921" cy="15297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 que é </a:t>
            </a:r>
            <a:br>
              <a:rPr lang="en" sz="1400" b="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NECESSÁRIO </a:t>
            </a:r>
            <a:b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" sz="1400" b="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para criar uma</a:t>
            </a:r>
            <a:br>
              <a:rPr lang="en" sz="1800" b="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FUNÇÃO LAMBDA?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865" name="Google Shape;865;p45"/>
          <p:cNvGrpSpPr/>
          <p:nvPr/>
        </p:nvGrpSpPr>
        <p:grpSpPr>
          <a:xfrm>
            <a:off x="6308860" y="474001"/>
            <a:ext cx="2548555" cy="5310904"/>
            <a:chOff x="5607226" y="713047"/>
            <a:chExt cx="1902048" cy="3963953"/>
          </a:xfrm>
        </p:grpSpPr>
        <p:grpSp>
          <p:nvGrpSpPr>
            <p:cNvPr id="866" name="Google Shape;866;p45"/>
            <p:cNvGrpSpPr/>
            <p:nvPr/>
          </p:nvGrpSpPr>
          <p:grpSpPr>
            <a:xfrm>
              <a:off x="5928632" y="713047"/>
              <a:ext cx="1259235" cy="2988105"/>
              <a:chOff x="2780500" y="744300"/>
              <a:chExt cx="1848825" cy="4387175"/>
            </a:xfrm>
          </p:grpSpPr>
          <p:sp>
            <p:nvSpPr>
              <p:cNvPr id="867" name="Google Shape;867;p45"/>
              <p:cNvSpPr/>
              <p:nvPr/>
            </p:nvSpPr>
            <p:spPr>
              <a:xfrm>
                <a:off x="3656125" y="744300"/>
                <a:ext cx="99250" cy="4380675"/>
              </a:xfrm>
              <a:custGeom>
                <a:avLst/>
                <a:gdLst/>
                <a:ahLst/>
                <a:cxnLst/>
                <a:rect l="l" t="t" r="r" b="b"/>
                <a:pathLst>
                  <a:path w="3970" h="175227" extrusionOk="0">
                    <a:moveTo>
                      <a:pt x="2002" y="1"/>
                    </a:moveTo>
                    <a:cubicBezTo>
                      <a:pt x="901" y="1"/>
                      <a:pt x="0" y="901"/>
                      <a:pt x="0" y="2002"/>
                    </a:cubicBezTo>
                    <a:lnTo>
                      <a:pt x="0" y="175226"/>
                    </a:lnTo>
                    <a:lnTo>
                      <a:pt x="3970" y="175226"/>
                    </a:lnTo>
                    <a:lnTo>
                      <a:pt x="3970" y="2002"/>
                    </a:lnTo>
                    <a:cubicBezTo>
                      <a:pt x="3970" y="901"/>
                      <a:pt x="3069" y="1"/>
                      <a:pt x="20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5"/>
              <p:cNvSpPr/>
              <p:nvPr/>
            </p:nvSpPr>
            <p:spPr>
              <a:xfrm>
                <a:off x="2780500" y="1321400"/>
                <a:ext cx="872300" cy="306900"/>
              </a:xfrm>
              <a:custGeom>
                <a:avLst/>
                <a:gdLst/>
                <a:ahLst/>
                <a:cxnLst/>
                <a:rect l="l" t="t" r="r" b="b"/>
                <a:pathLst>
                  <a:path w="34892" h="12276" extrusionOk="0">
                    <a:moveTo>
                      <a:pt x="0" y="0"/>
                    </a:moveTo>
                    <a:lnTo>
                      <a:pt x="0" y="12275"/>
                    </a:lnTo>
                    <a:lnTo>
                      <a:pt x="34892" y="12275"/>
                    </a:lnTo>
                    <a:lnTo>
                      <a:pt x="3489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45"/>
              <p:cNvSpPr/>
              <p:nvPr/>
            </p:nvSpPr>
            <p:spPr>
              <a:xfrm>
                <a:off x="3757025" y="991975"/>
                <a:ext cx="872300" cy="306925"/>
              </a:xfrm>
              <a:custGeom>
                <a:avLst/>
                <a:gdLst/>
                <a:ahLst/>
                <a:cxnLst/>
                <a:rect l="l" t="t" r="r" b="b"/>
                <a:pathLst>
                  <a:path w="34892" h="12277" extrusionOk="0">
                    <a:moveTo>
                      <a:pt x="0" y="1"/>
                    </a:moveTo>
                    <a:lnTo>
                      <a:pt x="0" y="12276"/>
                    </a:lnTo>
                    <a:lnTo>
                      <a:pt x="34892" y="12276"/>
                    </a:lnTo>
                    <a:lnTo>
                      <a:pt x="348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45"/>
              <p:cNvSpPr/>
              <p:nvPr/>
            </p:nvSpPr>
            <p:spPr>
              <a:xfrm>
                <a:off x="3757025" y="1469825"/>
                <a:ext cx="487025" cy="430325"/>
              </a:xfrm>
              <a:custGeom>
                <a:avLst/>
                <a:gdLst/>
                <a:ahLst/>
                <a:cxnLst/>
                <a:rect l="l" t="t" r="r" b="b"/>
                <a:pathLst>
                  <a:path w="19481" h="17213" extrusionOk="0">
                    <a:moveTo>
                      <a:pt x="19481" y="1"/>
                    </a:moveTo>
                    <a:lnTo>
                      <a:pt x="0" y="2469"/>
                    </a:lnTo>
                    <a:lnTo>
                      <a:pt x="0" y="14744"/>
                    </a:lnTo>
                    <a:lnTo>
                      <a:pt x="19481" y="17213"/>
                    </a:lnTo>
                    <a:lnTo>
                      <a:pt x="1948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45"/>
              <p:cNvSpPr/>
              <p:nvPr/>
            </p:nvSpPr>
            <p:spPr>
              <a:xfrm>
                <a:off x="3814550" y="1574900"/>
                <a:ext cx="331950" cy="236025"/>
              </a:xfrm>
              <a:custGeom>
                <a:avLst/>
                <a:gdLst/>
                <a:ahLst/>
                <a:cxnLst/>
                <a:rect l="l" t="t" r="r" b="b"/>
                <a:pathLst>
                  <a:path w="13278" h="9441" extrusionOk="0">
                    <a:moveTo>
                      <a:pt x="8974" y="1"/>
                    </a:moveTo>
                    <a:lnTo>
                      <a:pt x="8974" y="2069"/>
                    </a:lnTo>
                    <a:lnTo>
                      <a:pt x="1" y="2402"/>
                    </a:lnTo>
                    <a:lnTo>
                      <a:pt x="1" y="6906"/>
                    </a:lnTo>
                    <a:lnTo>
                      <a:pt x="8974" y="7373"/>
                    </a:lnTo>
                    <a:lnTo>
                      <a:pt x="8974" y="9441"/>
                    </a:lnTo>
                    <a:lnTo>
                      <a:pt x="13277" y="4737"/>
                    </a:lnTo>
                    <a:lnTo>
                      <a:pt x="8974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45"/>
              <p:cNvSpPr/>
              <p:nvPr/>
            </p:nvSpPr>
            <p:spPr>
              <a:xfrm>
                <a:off x="3893775" y="1027850"/>
                <a:ext cx="602975" cy="191000"/>
              </a:xfrm>
              <a:custGeom>
                <a:avLst/>
                <a:gdLst/>
                <a:ahLst/>
                <a:cxnLst/>
                <a:rect l="l" t="t" r="r" b="b"/>
                <a:pathLst>
                  <a:path w="24119" h="7640" extrusionOk="0">
                    <a:moveTo>
                      <a:pt x="17480" y="0"/>
                    </a:moveTo>
                    <a:lnTo>
                      <a:pt x="17480" y="1668"/>
                    </a:lnTo>
                    <a:lnTo>
                      <a:pt x="1" y="1668"/>
                    </a:lnTo>
                    <a:lnTo>
                      <a:pt x="1" y="5971"/>
                    </a:lnTo>
                    <a:lnTo>
                      <a:pt x="17480" y="5971"/>
                    </a:lnTo>
                    <a:lnTo>
                      <a:pt x="17480" y="7639"/>
                    </a:lnTo>
                    <a:lnTo>
                      <a:pt x="24118" y="3803"/>
                    </a:lnTo>
                    <a:lnTo>
                      <a:pt x="17480" y="0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45"/>
              <p:cNvSpPr/>
              <p:nvPr/>
            </p:nvSpPr>
            <p:spPr>
              <a:xfrm>
                <a:off x="2920600" y="1381425"/>
                <a:ext cx="602950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24118" h="7673" extrusionOk="0">
                    <a:moveTo>
                      <a:pt x="6638" y="1"/>
                    </a:moveTo>
                    <a:lnTo>
                      <a:pt x="0" y="3837"/>
                    </a:lnTo>
                    <a:lnTo>
                      <a:pt x="6638" y="7673"/>
                    </a:lnTo>
                    <a:lnTo>
                      <a:pt x="6638" y="5972"/>
                    </a:lnTo>
                    <a:lnTo>
                      <a:pt x="24117" y="5972"/>
                    </a:lnTo>
                    <a:lnTo>
                      <a:pt x="24117" y="1669"/>
                    </a:lnTo>
                    <a:lnTo>
                      <a:pt x="6638" y="1669"/>
                    </a:lnTo>
                    <a:lnTo>
                      <a:pt x="6638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45"/>
              <p:cNvSpPr/>
              <p:nvPr/>
            </p:nvSpPr>
            <p:spPr>
              <a:xfrm>
                <a:off x="3912125" y="2479500"/>
                <a:ext cx="628825" cy="122825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913" extrusionOk="0">
                    <a:moveTo>
                      <a:pt x="17640" y="1"/>
                    </a:moveTo>
                    <a:cubicBezTo>
                      <a:pt x="15427" y="1"/>
                      <a:pt x="12869" y="159"/>
                      <a:pt x="11309" y="776"/>
                    </a:cubicBezTo>
                    <a:cubicBezTo>
                      <a:pt x="8473" y="1877"/>
                      <a:pt x="3570" y="2544"/>
                      <a:pt x="2336" y="2711"/>
                    </a:cubicBezTo>
                    <a:lnTo>
                      <a:pt x="2036" y="2744"/>
                    </a:lnTo>
                    <a:lnTo>
                      <a:pt x="1" y="2711"/>
                    </a:lnTo>
                    <a:lnTo>
                      <a:pt x="1" y="2711"/>
                    </a:lnTo>
                    <a:cubicBezTo>
                      <a:pt x="1" y="2711"/>
                      <a:pt x="2769" y="4246"/>
                      <a:pt x="5038" y="4379"/>
                    </a:cubicBezTo>
                    <a:cubicBezTo>
                      <a:pt x="5201" y="4391"/>
                      <a:pt x="5362" y="4397"/>
                      <a:pt x="5521" y="4397"/>
                    </a:cubicBezTo>
                    <a:cubicBezTo>
                      <a:pt x="7566" y="4397"/>
                      <a:pt x="9300" y="3466"/>
                      <a:pt x="12643" y="3312"/>
                    </a:cubicBezTo>
                    <a:cubicBezTo>
                      <a:pt x="12777" y="3307"/>
                      <a:pt x="12912" y="3304"/>
                      <a:pt x="13050" y="3304"/>
                    </a:cubicBezTo>
                    <a:cubicBezTo>
                      <a:pt x="16624" y="3304"/>
                      <a:pt x="21449" y="4913"/>
                      <a:pt x="21449" y="4913"/>
                    </a:cubicBezTo>
                    <a:lnTo>
                      <a:pt x="25152" y="2511"/>
                    </a:lnTo>
                    <a:lnTo>
                      <a:pt x="21916" y="176"/>
                    </a:lnTo>
                    <a:cubicBezTo>
                      <a:pt x="21916" y="176"/>
                      <a:pt x="19969" y="1"/>
                      <a:pt x="176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45"/>
              <p:cNvSpPr/>
              <p:nvPr/>
            </p:nvSpPr>
            <p:spPr>
              <a:xfrm>
                <a:off x="3616925" y="2345450"/>
                <a:ext cx="199325" cy="140125"/>
              </a:xfrm>
              <a:custGeom>
                <a:avLst/>
                <a:gdLst/>
                <a:ahLst/>
                <a:cxnLst/>
                <a:rect l="l" t="t" r="r" b="b"/>
                <a:pathLst>
                  <a:path w="7973" h="5605" extrusionOk="0">
                    <a:moveTo>
                      <a:pt x="7973" y="1"/>
                    </a:moveTo>
                    <a:lnTo>
                      <a:pt x="0" y="768"/>
                    </a:lnTo>
                    <a:lnTo>
                      <a:pt x="0" y="5605"/>
                    </a:lnTo>
                    <a:lnTo>
                      <a:pt x="7973" y="5605"/>
                    </a:lnTo>
                    <a:lnTo>
                      <a:pt x="7973" y="1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45"/>
              <p:cNvSpPr/>
              <p:nvPr/>
            </p:nvSpPr>
            <p:spPr>
              <a:xfrm>
                <a:off x="3523625" y="2238300"/>
                <a:ext cx="100000" cy="106550"/>
              </a:xfrm>
              <a:custGeom>
                <a:avLst/>
                <a:gdLst/>
                <a:ahLst/>
                <a:cxnLst/>
                <a:rect l="l" t="t" r="r" b="b"/>
                <a:pathLst>
                  <a:path w="4000" h="4262" extrusionOk="0">
                    <a:moveTo>
                      <a:pt x="617" y="1"/>
                    </a:moveTo>
                    <a:cubicBezTo>
                      <a:pt x="258" y="1"/>
                      <a:pt x="0" y="271"/>
                      <a:pt x="297" y="1285"/>
                    </a:cubicBezTo>
                    <a:cubicBezTo>
                      <a:pt x="898" y="3373"/>
                      <a:pt x="1499" y="4261"/>
                      <a:pt x="2357" y="4261"/>
                    </a:cubicBezTo>
                    <a:cubicBezTo>
                      <a:pt x="2403" y="4261"/>
                      <a:pt x="2450" y="4258"/>
                      <a:pt x="2498" y="4253"/>
                    </a:cubicBezTo>
                    <a:cubicBezTo>
                      <a:pt x="3465" y="4153"/>
                      <a:pt x="3999" y="3820"/>
                      <a:pt x="3666" y="2986"/>
                    </a:cubicBezTo>
                    <a:cubicBezTo>
                      <a:pt x="3365" y="2152"/>
                      <a:pt x="1564" y="351"/>
                      <a:pt x="1564" y="351"/>
                    </a:cubicBezTo>
                    <a:cubicBezTo>
                      <a:pt x="1564" y="351"/>
                      <a:pt x="1025" y="1"/>
                      <a:pt x="6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45"/>
              <p:cNvSpPr/>
              <p:nvPr/>
            </p:nvSpPr>
            <p:spPr>
              <a:xfrm>
                <a:off x="3817900" y="2238300"/>
                <a:ext cx="99175" cy="106550"/>
              </a:xfrm>
              <a:custGeom>
                <a:avLst/>
                <a:gdLst/>
                <a:ahLst/>
                <a:cxnLst/>
                <a:rect l="l" t="t" r="r" b="b"/>
                <a:pathLst>
                  <a:path w="3967" h="4262" extrusionOk="0">
                    <a:moveTo>
                      <a:pt x="3349" y="1"/>
                    </a:moveTo>
                    <a:cubicBezTo>
                      <a:pt x="2941" y="1"/>
                      <a:pt x="2402" y="351"/>
                      <a:pt x="2402" y="351"/>
                    </a:cubicBezTo>
                    <a:cubicBezTo>
                      <a:pt x="2402" y="351"/>
                      <a:pt x="634" y="2152"/>
                      <a:pt x="301" y="2986"/>
                    </a:cubicBezTo>
                    <a:cubicBezTo>
                      <a:pt x="0" y="3820"/>
                      <a:pt x="501" y="4153"/>
                      <a:pt x="1468" y="4253"/>
                    </a:cubicBezTo>
                    <a:cubicBezTo>
                      <a:pt x="1516" y="4258"/>
                      <a:pt x="1563" y="4261"/>
                      <a:pt x="1609" y="4261"/>
                    </a:cubicBezTo>
                    <a:cubicBezTo>
                      <a:pt x="2467" y="4261"/>
                      <a:pt x="3068" y="3373"/>
                      <a:pt x="3670" y="1285"/>
                    </a:cubicBezTo>
                    <a:cubicBezTo>
                      <a:pt x="3966" y="271"/>
                      <a:pt x="3708" y="1"/>
                      <a:pt x="33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45"/>
              <p:cNvSpPr/>
              <p:nvPr/>
            </p:nvSpPr>
            <p:spPr>
              <a:xfrm>
                <a:off x="3533525" y="1953075"/>
                <a:ext cx="388650" cy="449100"/>
              </a:xfrm>
              <a:custGeom>
                <a:avLst/>
                <a:gdLst/>
                <a:ahLst/>
                <a:cxnLst/>
                <a:rect l="l" t="t" r="r" b="b"/>
                <a:pathLst>
                  <a:path w="15546" h="17964" extrusionOk="0">
                    <a:moveTo>
                      <a:pt x="7864" y="1"/>
                    </a:moveTo>
                    <a:cubicBezTo>
                      <a:pt x="7346" y="1"/>
                      <a:pt x="6534" y="381"/>
                      <a:pt x="5271" y="1686"/>
                    </a:cubicBezTo>
                    <a:cubicBezTo>
                      <a:pt x="5271" y="1686"/>
                      <a:pt x="2102" y="2720"/>
                      <a:pt x="1068" y="5689"/>
                    </a:cubicBezTo>
                    <a:cubicBezTo>
                      <a:pt x="1" y="8624"/>
                      <a:pt x="968" y="12193"/>
                      <a:pt x="1468" y="13661"/>
                    </a:cubicBezTo>
                    <a:cubicBezTo>
                      <a:pt x="2002" y="15129"/>
                      <a:pt x="4537" y="17964"/>
                      <a:pt x="4537" y="17964"/>
                    </a:cubicBezTo>
                    <a:lnTo>
                      <a:pt x="10175" y="17964"/>
                    </a:lnTo>
                    <a:cubicBezTo>
                      <a:pt x="11542" y="16630"/>
                      <a:pt x="12643" y="15062"/>
                      <a:pt x="13444" y="13327"/>
                    </a:cubicBezTo>
                    <a:cubicBezTo>
                      <a:pt x="14611" y="10725"/>
                      <a:pt x="14611" y="7023"/>
                      <a:pt x="14611" y="7023"/>
                    </a:cubicBezTo>
                    <a:cubicBezTo>
                      <a:pt x="14611" y="7023"/>
                      <a:pt x="14722" y="7062"/>
                      <a:pt x="14868" y="7062"/>
                    </a:cubicBezTo>
                    <a:cubicBezTo>
                      <a:pt x="15144" y="7062"/>
                      <a:pt x="15545" y="6919"/>
                      <a:pt x="15545" y="6089"/>
                    </a:cubicBezTo>
                    <a:cubicBezTo>
                      <a:pt x="15545" y="4821"/>
                      <a:pt x="12610" y="2420"/>
                      <a:pt x="12610" y="2420"/>
                    </a:cubicBezTo>
                    <a:cubicBezTo>
                      <a:pt x="12610" y="2420"/>
                      <a:pt x="13977" y="1886"/>
                      <a:pt x="13043" y="1152"/>
                    </a:cubicBezTo>
                    <a:cubicBezTo>
                      <a:pt x="12522" y="775"/>
                      <a:pt x="11315" y="688"/>
                      <a:pt x="10311" y="688"/>
                    </a:cubicBezTo>
                    <a:cubicBezTo>
                      <a:pt x="9451" y="688"/>
                      <a:pt x="8740" y="752"/>
                      <a:pt x="8740" y="752"/>
                    </a:cubicBezTo>
                    <a:cubicBezTo>
                      <a:pt x="8740" y="752"/>
                      <a:pt x="8592" y="1"/>
                      <a:pt x="7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45"/>
              <p:cNvSpPr/>
              <p:nvPr/>
            </p:nvSpPr>
            <p:spPr>
              <a:xfrm>
                <a:off x="3796225" y="5011525"/>
                <a:ext cx="251850" cy="119950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4798" extrusionOk="0">
                    <a:moveTo>
                      <a:pt x="7172" y="1"/>
                    </a:moveTo>
                    <a:lnTo>
                      <a:pt x="500" y="434"/>
                    </a:lnTo>
                    <a:cubicBezTo>
                      <a:pt x="500" y="434"/>
                      <a:pt x="0" y="3603"/>
                      <a:pt x="434" y="4370"/>
                    </a:cubicBezTo>
                    <a:cubicBezTo>
                      <a:pt x="607" y="4703"/>
                      <a:pt x="1554" y="4798"/>
                      <a:pt x="2739" y="4798"/>
                    </a:cubicBezTo>
                    <a:cubicBezTo>
                      <a:pt x="4284" y="4798"/>
                      <a:pt x="6235" y="4637"/>
                      <a:pt x="7405" y="4637"/>
                    </a:cubicBezTo>
                    <a:cubicBezTo>
                      <a:pt x="9474" y="4637"/>
                      <a:pt x="9874" y="4304"/>
                      <a:pt x="9874" y="4304"/>
                    </a:cubicBezTo>
                    <a:cubicBezTo>
                      <a:pt x="9874" y="4304"/>
                      <a:pt x="10074" y="1635"/>
                      <a:pt x="9540" y="1101"/>
                    </a:cubicBezTo>
                    <a:cubicBezTo>
                      <a:pt x="9107" y="735"/>
                      <a:pt x="8573" y="534"/>
                      <a:pt x="8039" y="534"/>
                    </a:cubicBezTo>
                    <a:lnTo>
                      <a:pt x="717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45"/>
              <p:cNvSpPr/>
              <p:nvPr/>
            </p:nvSpPr>
            <p:spPr>
              <a:xfrm>
                <a:off x="3320050" y="3268275"/>
                <a:ext cx="661325" cy="1855425"/>
              </a:xfrm>
              <a:custGeom>
                <a:avLst/>
                <a:gdLst/>
                <a:ahLst/>
                <a:cxnLst/>
                <a:rect l="l" t="t" r="r" b="b"/>
                <a:pathLst>
                  <a:path w="26453" h="74217" extrusionOk="0">
                    <a:moveTo>
                      <a:pt x="11516" y="1"/>
                    </a:moveTo>
                    <a:cubicBezTo>
                      <a:pt x="8245" y="1"/>
                      <a:pt x="5498" y="132"/>
                      <a:pt x="4870" y="181"/>
                    </a:cubicBezTo>
                    <a:cubicBezTo>
                      <a:pt x="3836" y="248"/>
                      <a:pt x="2969" y="948"/>
                      <a:pt x="2602" y="1915"/>
                    </a:cubicBezTo>
                    <a:cubicBezTo>
                      <a:pt x="2602" y="1915"/>
                      <a:pt x="1968" y="6652"/>
                      <a:pt x="1968" y="7653"/>
                    </a:cubicBezTo>
                    <a:cubicBezTo>
                      <a:pt x="1968" y="8620"/>
                      <a:pt x="1735" y="17026"/>
                      <a:pt x="1735" y="17026"/>
                    </a:cubicBezTo>
                    <a:cubicBezTo>
                      <a:pt x="1735" y="17026"/>
                      <a:pt x="1835" y="39109"/>
                      <a:pt x="1835" y="39542"/>
                    </a:cubicBezTo>
                    <a:cubicBezTo>
                      <a:pt x="1835" y="39943"/>
                      <a:pt x="0" y="46014"/>
                      <a:pt x="667" y="50117"/>
                    </a:cubicBezTo>
                    <a:cubicBezTo>
                      <a:pt x="1301" y="54220"/>
                      <a:pt x="2602" y="69931"/>
                      <a:pt x="2602" y="69931"/>
                    </a:cubicBezTo>
                    <a:cubicBezTo>
                      <a:pt x="2602" y="69931"/>
                      <a:pt x="2168" y="73400"/>
                      <a:pt x="2502" y="73734"/>
                    </a:cubicBezTo>
                    <a:cubicBezTo>
                      <a:pt x="2711" y="73943"/>
                      <a:pt x="4720" y="74217"/>
                      <a:pt x="6211" y="74217"/>
                    </a:cubicBezTo>
                    <a:cubicBezTo>
                      <a:pt x="6859" y="74217"/>
                      <a:pt x="7410" y="74165"/>
                      <a:pt x="7672" y="74034"/>
                    </a:cubicBezTo>
                    <a:cubicBezTo>
                      <a:pt x="8540" y="73600"/>
                      <a:pt x="8006" y="69397"/>
                      <a:pt x="8006" y="69397"/>
                    </a:cubicBezTo>
                    <a:cubicBezTo>
                      <a:pt x="8273" y="68396"/>
                      <a:pt x="8473" y="67329"/>
                      <a:pt x="8540" y="66295"/>
                    </a:cubicBezTo>
                    <a:lnTo>
                      <a:pt x="8540" y="62826"/>
                    </a:lnTo>
                    <a:cubicBezTo>
                      <a:pt x="8540" y="61758"/>
                      <a:pt x="9073" y="52151"/>
                      <a:pt x="9607" y="48382"/>
                    </a:cubicBezTo>
                    <a:cubicBezTo>
                      <a:pt x="10141" y="44613"/>
                      <a:pt x="10474" y="39542"/>
                      <a:pt x="10474" y="39542"/>
                    </a:cubicBezTo>
                    <a:lnTo>
                      <a:pt x="12743" y="16259"/>
                    </a:lnTo>
                    <a:lnTo>
                      <a:pt x="14477" y="16126"/>
                    </a:lnTo>
                    <a:cubicBezTo>
                      <a:pt x="14477" y="16126"/>
                      <a:pt x="16612" y="41144"/>
                      <a:pt x="16712" y="42978"/>
                    </a:cubicBezTo>
                    <a:cubicBezTo>
                      <a:pt x="16846" y="44813"/>
                      <a:pt x="16412" y="48515"/>
                      <a:pt x="17379" y="52685"/>
                    </a:cubicBezTo>
                    <a:cubicBezTo>
                      <a:pt x="18347" y="56888"/>
                      <a:pt x="18880" y="68330"/>
                      <a:pt x="18880" y="68330"/>
                    </a:cubicBezTo>
                    <a:cubicBezTo>
                      <a:pt x="18880" y="68330"/>
                      <a:pt x="18680" y="69430"/>
                      <a:pt x="18880" y="69831"/>
                    </a:cubicBezTo>
                    <a:cubicBezTo>
                      <a:pt x="19114" y="70264"/>
                      <a:pt x="19648" y="71565"/>
                      <a:pt x="19648" y="71565"/>
                    </a:cubicBezTo>
                    <a:cubicBezTo>
                      <a:pt x="20014" y="71599"/>
                      <a:pt x="20390" y="71615"/>
                      <a:pt x="20769" y="71615"/>
                    </a:cubicBezTo>
                    <a:cubicBezTo>
                      <a:pt x="21149" y="71615"/>
                      <a:pt x="21532" y="71599"/>
                      <a:pt x="21916" y="71565"/>
                    </a:cubicBezTo>
                    <a:cubicBezTo>
                      <a:pt x="23117" y="71499"/>
                      <a:pt x="24318" y="71198"/>
                      <a:pt x="25385" y="70631"/>
                    </a:cubicBezTo>
                    <a:cubicBezTo>
                      <a:pt x="26186" y="69998"/>
                      <a:pt x="26452" y="68897"/>
                      <a:pt x="26085" y="67963"/>
                    </a:cubicBezTo>
                    <a:cubicBezTo>
                      <a:pt x="25418" y="66362"/>
                      <a:pt x="25151" y="66061"/>
                      <a:pt x="25151" y="66061"/>
                    </a:cubicBezTo>
                    <a:cubicBezTo>
                      <a:pt x="25151" y="66061"/>
                      <a:pt x="26119" y="52485"/>
                      <a:pt x="26119" y="49149"/>
                    </a:cubicBezTo>
                    <a:cubicBezTo>
                      <a:pt x="26119" y="45780"/>
                      <a:pt x="25585" y="41711"/>
                      <a:pt x="25585" y="41377"/>
                    </a:cubicBezTo>
                    <a:cubicBezTo>
                      <a:pt x="25585" y="41043"/>
                      <a:pt x="26219" y="16759"/>
                      <a:pt x="26219" y="14324"/>
                    </a:cubicBezTo>
                    <a:cubicBezTo>
                      <a:pt x="26219" y="11856"/>
                      <a:pt x="26019" y="5151"/>
                      <a:pt x="24918" y="2216"/>
                    </a:cubicBezTo>
                    <a:cubicBezTo>
                      <a:pt x="24244" y="384"/>
                      <a:pt x="17113" y="1"/>
                      <a:pt x="115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45"/>
              <p:cNvSpPr/>
              <p:nvPr/>
            </p:nvSpPr>
            <p:spPr>
              <a:xfrm>
                <a:off x="3544375" y="3659725"/>
                <a:ext cx="231850" cy="10875"/>
              </a:xfrm>
              <a:custGeom>
                <a:avLst/>
                <a:gdLst/>
                <a:ahLst/>
                <a:cxnLst/>
                <a:rect l="l" t="t" r="r" b="b"/>
                <a:pathLst>
                  <a:path w="9274" h="435" fill="none" extrusionOk="0">
                    <a:moveTo>
                      <a:pt x="0" y="434"/>
                    </a:moveTo>
                    <a:lnTo>
                      <a:pt x="9274" y="1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45"/>
              <p:cNvSpPr/>
              <p:nvPr/>
            </p:nvSpPr>
            <p:spPr>
              <a:xfrm>
                <a:off x="3050675" y="2480550"/>
                <a:ext cx="1250100" cy="861950"/>
              </a:xfrm>
              <a:custGeom>
                <a:avLst/>
                <a:gdLst/>
                <a:ahLst/>
                <a:cxnLst/>
                <a:rect l="l" t="t" r="r" b="b"/>
                <a:pathLst>
                  <a:path w="50004" h="34478" extrusionOk="0">
                    <a:moveTo>
                      <a:pt x="25152" y="1"/>
                    </a:moveTo>
                    <a:lnTo>
                      <a:pt x="19315" y="1402"/>
                    </a:lnTo>
                    <a:cubicBezTo>
                      <a:pt x="19315" y="1402"/>
                      <a:pt x="10875" y="5504"/>
                      <a:pt x="9041" y="6572"/>
                    </a:cubicBezTo>
                    <a:cubicBezTo>
                      <a:pt x="7239" y="7639"/>
                      <a:pt x="1" y="22216"/>
                      <a:pt x="334" y="22950"/>
                    </a:cubicBezTo>
                    <a:cubicBezTo>
                      <a:pt x="635" y="23718"/>
                      <a:pt x="2036" y="24685"/>
                      <a:pt x="3437" y="24918"/>
                    </a:cubicBezTo>
                    <a:cubicBezTo>
                      <a:pt x="3454" y="24921"/>
                      <a:pt x="3472" y="24922"/>
                      <a:pt x="3491" y="24922"/>
                    </a:cubicBezTo>
                    <a:cubicBezTo>
                      <a:pt x="5011" y="24922"/>
                      <a:pt x="11976" y="17046"/>
                      <a:pt x="11976" y="17046"/>
                    </a:cubicBezTo>
                    <a:cubicBezTo>
                      <a:pt x="11976" y="17046"/>
                      <a:pt x="14044" y="27187"/>
                      <a:pt x="14044" y="27620"/>
                    </a:cubicBezTo>
                    <a:cubicBezTo>
                      <a:pt x="14044" y="28054"/>
                      <a:pt x="12843" y="33224"/>
                      <a:pt x="13377" y="34092"/>
                    </a:cubicBezTo>
                    <a:cubicBezTo>
                      <a:pt x="13555" y="34381"/>
                      <a:pt x="15975" y="34477"/>
                      <a:pt x="19123" y="34477"/>
                    </a:cubicBezTo>
                    <a:cubicBezTo>
                      <a:pt x="25419" y="34477"/>
                      <a:pt x="34626" y="34092"/>
                      <a:pt x="34626" y="34092"/>
                    </a:cubicBezTo>
                    <a:cubicBezTo>
                      <a:pt x="34626" y="34092"/>
                      <a:pt x="34649" y="34093"/>
                      <a:pt x="34691" y="34093"/>
                    </a:cubicBezTo>
                    <a:cubicBezTo>
                      <a:pt x="34981" y="34093"/>
                      <a:pt x="36156" y="34017"/>
                      <a:pt x="36360" y="32791"/>
                    </a:cubicBezTo>
                    <a:cubicBezTo>
                      <a:pt x="36560" y="31390"/>
                      <a:pt x="35926" y="27287"/>
                      <a:pt x="35926" y="27287"/>
                    </a:cubicBezTo>
                    <a:lnTo>
                      <a:pt x="38295" y="14878"/>
                    </a:lnTo>
                    <a:cubicBezTo>
                      <a:pt x="38295" y="14878"/>
                      <a:pt x="42831" y="21749"/>
                      <a:pt x="43865" y="22850"/>
                    </a:cubicBezTo>
                    <a:cubicBezTo>
                      <a:pt x="44612" y="23667"/>
                      <a:pt x="45429" y="23996"/>
                      <a:pt x="46213" y="23996"/>
                    </a:cubicBezTo>
                    <a:cubicBezTo>
                      <a:pt x="47286" y="23996"/>
                      <a:pt x="48294" y="23379"/>
                      <a:pt x="48969" y="22550"/>
                    </a:cubicBezTo>
                    <a:cubicBezTo>
                      <a:pt x="50003" y="21282"/>
                      <a:pt x="49103" y="18881"/>
                      <a:pt x="48769" y="18114"/>
                    </a:cubicBezTo>
                    <a:cubicBezTo>
                      <a:pt x="48435" y="17380"/>
                      <a:pt x="42698" y="4537"/>
                      <a:pt x="40997" y="3970"/>
                    </a:cubicBezTo>
                    <a:cubicBezTo>
                      <a:pt x="39262" y="3436"/>
                      <a:pt x="32024" y="868"/>
                      <a:pt x="32024" y="868"/>
                    </a:cubicBezTo>
                    <a:lnTo>
                      <a:pt x="2515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45"/>
              <p:cNvSpPr/>
              <p:nvPr/>
            </p:nvSpPr>
            <p:spPr>
              <a:xfrm>
                <a:off x="3533525" y="2436275"/>
                <a:ext cx="346100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13844" h="3173" extrusionOk="0">
                    <a:moveTo>
                      <a:pt x="7451" y="0"/>
                    </a:moveTo>
                    <a:cubicBezTo>
                      <a:pt x="7314" y="0"/>
                      <a:pt x="7176" y="1"/>
                      <a:pt x="7039" y="4"/>
                    </a:cubicBezTo>
                    <a:cubicBezTo>
                      <a:pt x="6953" y="2"/>
                      <a:pt x="6866" y="2"/>
                      <a:pt x="6780" y="2"/>
                    </a:cubicBezTo>
                    <a:cubicBezTo>
                      <a:pt x="4801" y="2"/>
                      <a:pt x="2855" y="368"/>
                      <a:pt x="1001" y="1071"/>
                    </a:cubicBezTo>
                    <a:lnTo>
                      <a:pt x="1" y="3173"/>
                    </a:lnTo>
                    <a:cubicBezTo>
                      <a:pt x="1" y="3173"/>
                      <a:pt x="7139" y="3006"/>
                      <a:pt x="8307" y="3006"/>
                    </a:cubicBezTo>
                    <a:cubicBezTo>
                      <a:pt x="9507" y="3006"/>
                      <a:pt x="13844" y="2972"/>
                      <a:pt x="13844" y="2972"/>
                    </a:cubicBezTo>
                    <a:lnTo>
                      <a:pt x="12743" y="637"/>
                    </a:lnTo>
                    <a:cubicBezTo>
                      <a:pt x="11008" y="204"/>
                      <a:pt x="9244" y="0"/>
                      <a:pt x="74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45"/>
              <p:cNvSpPr/>
              <p:nvPr/>
            </p:nvSpPr>
            <p:spPr>
              <a:xfrm>
                <a:off x="3255825" y="2764075"/>
                <a:ext cx="94275" cy="142650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5706" fill="none" extrusionOk="0">
                    <a:moveTo>
                      <a:pt x="1568" y="1"/>
                    </a:moveTo>
                    <a:lnTo>
                      <a:pt x="3770" y="5705"/>
                    </a:lnTo>
                    <a:lnTo>
                      <a:pt x="1" y="1902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45"/>
              <p:cNvSpPr/>
              <p:nvPr/>
            </p:nvSpPr>
            <p:spPr>
              <a:xfrm>
                <a:off x="4008025" y="2699050"/>
                <a:ext cx="100100" cy="15345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6138" fill="none" extrusionOk="0">
                    <a:moveTo>
                      <a:pt x="2469" y="0"/>
                    </a:moveTo>
                    <a:lnTo>
                      <a:pt x="1" y="6138"/>
                    </a:lnTo>
                    <a:lnTo>
                      <a:pt x="4004" y="1835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45"/>
              <p:cNvSpPr/>
              <p:nvPr/>
            </p:nvSpPr>
            <p:spPr>
              <a:xfrm>
                <a:off x="3035675" y="3100150"/>
                <a:ext cx="506225" cy="399500"/>
              </a:xfrm>
              <a:custGeom>
                <a:avLst/>
                <a:gdLst/>
                <a:ahLst/>
                <a:cxnLst/>
                <a:rect l="l" t="t" r="r" b="b"/>
                <a:pathLst>
                  <a:path w="20249" h="15980" extrusionOk="0">
                    <a:moveTo>
                      <a:pt x="7072" y="1"/>
                    </a:moveTo>
                    <a:lnTo>
                      <a:pt x="0" y="868"/>
                    </a:lnTo>
                    <a:cubicBezTo>
                      <a:pt x="601" y="2569"/>
                      <a:pt x="1668" y="4071"/>
                      <a:pt x="3103" y="5171"/>
                    </a:cubicBezTo>
                    <a:cubicBezTo>
                      <a:pt x="5471" y="7006"/>
                      <a:pt x="11876" y="13044"/>
                      <a:pt x="11876" y="13044"/>
                    </a:cubicBezTo>
                    <a:cubicBezTo>
                      <a:pt x="11809" y="13377"/>
                      <a:pt x="11809" y="13711"/>
                      <a:pt x="11876" y="14011"/>
                    </a:cubicBezTo>
                    <a:cubicBezTo>
                      <a:pt x="11976" y="14578"/>
                      <a:pt x="13710" y="15979"/>
                      <a:pt x="13710" y="15979"/>
                    </a:cubicBezTo>
                    <a:lnTo>
                      <a:pt x="13710" y="14878"/>
                    </a:lnTo>
                    <a:lnTo>
                      <a:pt x="14110" y="14011"/>
                    </a:lnTo>
                    <a:lnTo>
                      <a:pt x="14544" y="12944"/>
                    </a:lnTo>
                    <a:cubicBezTo>
                      <a:pt x="15011" y="12777"/>
                      <a:pt x="15478" y="12543"/>
                      <a:pt x="15945" y="12310"/>
                    </a:cubicBezTo>
                    <a:cubicBezTo>
                      <a:pt x="16145" y="12143"/>
                      <a:pt x="16345" y="11976"/>
                      <a:pt x="16479" y="11776"/>
                    </a:cubicBezTo>
                    <a:cubicBezTo>
                      <a:pt x="17113" y="11876"/>
                      <a:pt x="17780" y="11943"/>
                      <a:pt x="18414" y="11976"/>
                    </a:cubicBezTo>
                    <a:cubicBezTo>
                      <a:pt x="19181" y="11976"/>
                      <a:pt x="20248" y="11209"/>
                      <a:pt x="19614" y="11009"/>
                    </a:cubicBezTo>
                    <a:cubicBezTo>
                      <a:pt x="18947" y="10809"/>
                      <a:pt x="18313" y="11009"/>
                      <a:pt x="17446" y="10575"/>
                    </a:cubicBezTo>
                    <a:cubicBezTo>
                      <a:pt x="16579" y="10175"/>
                      <a:pt x="16145" y="9741"/>
                      <a:pt x="15278" y="9741"/>
                    </a:cubicBezTo>
                    <a:lnTo>
                      <a:pt x="13043" y="9741"/>
                    </a:lnTo>
                    <a:lnTo>
                      <a:pt x="7072" y="1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45"/>
              <p:cNvSpPr/>
              <p:nvPr/>
            </p:nvSpPr>
            <p:spPr>
              <a:xfrm>
                <a:off x="3010650" y="2955900"/>
                <a:ext cx="228525" cy="215275"/>
              </a:xfrm>
              <a:custGeom>
                <a:avLst/>
                <a:gdLst/>
                <a:ahLst/>
                <a:cxnLst/>
                <a:rect l="l" t="t" r="r" b="b"/>
                <a:pathLst>
                  <a:path w="9141" h="8611" extrusionOk="0">
                    <a:moveTo>
                      <a:pt x="3503" y="0"/>
                    </a:moveTo>
                    <a:lnTo>
                      <a:pt x="3503" y="0"/>
                    </a:lnTo>
                    <a:cubicBezTo>
                      <a:pt x="3503" y="0"/>
                      <a:pt x="2269" y="400"/>
                      <a:pt x="1935" y="701"/>
                    </a:cubicBezTo>
                    <a:cubicBezTo>
                      <a:pt x="1602" y="1034"/>
                      <a:pt x="1" y="3503"/>
                      <a:pt x="334" y="4804"/>
                    </a:cubicBezTo>
                    <a:cubicBezTo>
                      <a:pt x="634" y="6105"/>
                      <a:pt x="1068" y="7939"/>
                      <a:pt x="3870" y="8473"/>
                    </a:cubicBezTo>
                    <a:cubicBezTo>
                      <a:pt x="4378" y="8570"/>
                      <a:pt x="4845" y="8611"/>
                      <a:pt x="5269" y="8611"/>
                    </a:cubicBezTo>
                    <a:cubicBezTo>
                      <a:pt x="7185" y="8611"/>
                      <a:pt x="8243" y="7779"/>
                      <a:pt x="8407" y="7506"/>
                    </a:cubicBezTo>
                    <a:cubicBezTo>
                      <a:pt x="8640" y="7172"/>
                      <a:pt x="9141" y="3369"/>
                      <a:pt x="8707" y="3369"/>
                    </a:cubicBezTo>
                    <a:cubicBezTo>
                      <a:pt x="8273" y="3369"/>
                      <a:pt x="7106" y="4804"/>
                      <a:pt x="7106" y="4804"/>
                    </a:cubicBezTo>
                    <a:cubicBezTo>
                      <a:pt x="7106" y="4804"/>
                      <a:pt x="3903" y="4070"/>
                      <a:pt x="3270" y="3569"/>
                    </a:cubicBezTo>
                    <a:cubicBezTo>
                      <a:pt x="2603" y="3036"/>
                      <a:pt x="3503" y="0"/>
                      <a:pt x="3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45"/>
              <p:cNvSpPr/>
              <p:nvPr/>
            </p:nvSpPr>
            <p:spPr>
              <a:xfrm>
                <a:off x="3827900" y="3101000"/>
                <a:ext cx="507900" cy="404475"/>
              </a:xfrm>
              <a:custGeom>
                <a:avLst/>
                <a:gdLst/>
                <a:ahLst/>
                <a:cxnLst/>
                <a:rect l="l" t="t" r="r" b="b"/>
                <a:pathLst>
                  <a:path w="20316" h="16179" extrusionOk="0">
                    <a:moveTo>
                      <a:pt x="13177" y="0"/>
                    </a:moveTo>
                    <a:lnTo>
                      <a:pt x="7239" y="9707"/>
                    </a:lnTo>
                    <a:lnTo>
                      <a:pt x="4971" y="9707"/>
                    </a:lnTo>
                    <a:cubicBezTo>
                      <a:pt x="4104" y="9707"/>
                      <a:pt x="3670" y="10141"/>
                      <a:pt x="2803" y="10541"/>
                    </a:cubicBezTo>
                    <a:cubicBezTo>
                      <a:pt x="1935" y="10975"/>
                      <a:pt x="1302" y="10775"/>
                      <a:pt x="668" y="10975"/>
                    </a:cubicBezTo>
                    <a:cubicBezTo>
                      <a:pt x="1" y="11175"/>
                      <a:pt x="1101" y="11942"/>
                      <a:pt x="1835" y="11942"/>
                    </a:cubicBezTo>
                    <a:cubicBezTo>
                      <a:pt x="2502" y="11909"/>
                      <a:pt x="3136" y="11842"/>
                      <a:pt x="3770" y="11742"/>
                    </a:cubicBezTo>
                    <a:cubicBezTo>
                      <a:pt x="3937" y="11942"/>
                      <a:pt x="4104" y="12109"/>
                      <a:pt x="4304" y="12276"/>
                    </a:cubicBezTo>
                    <a:cubicBezTo>
                      <a:pt x="4771" y="12509"/>
                      <a:pt x="5238" y="12743"/>
                      <a:pt x="5738" y="12910"/>
                    </a:cubicBezTo>
                    <a:lnTo>
                      <a:pt x="5771" y="13643"/>
                    </a:lnTo>
                    <a:lnTo>
                      <a:pt x="5938" y="14611"/>
                    </a:lnTo>
                    <a:lnTo>
                      <a:pt x="5938" y="16179"/>
                    </a:lnTo>
                    <a:cubicBezTo>
                      <a:pt x="5938" y="16179"/>
                      <a:pt x="8307" y="14544"/>
                      <a:pt x="8407" y="13977"/>
                    </a:cubicBezTo>
                    <a:cubicBezTo>
                      <a:pt x="8473" y="13677"/>
                      <a:pt x="8473" y="13343"/>
                      <a:pt x="8407" y="13010"/>
                    </a:cubicBezTo>
                    <a:cubicBezTo>
                      <a:pt x="8407" y="13010"/>
                      <a:pt x="14811" y="6972"/>
                      <a:pt x="17180" y="5137"/>
                    </a:cubicBezTo>
                    <a:cubicBezTo>
                      <a:pt x="18614" y="4037"/>
                      <a:pt x="19681" y="2535"/>
                      <a:pt x="20315" y="834"/>
                    </a:cubicBezTo>
                    <a:lnTo>
                      <a:pt x="13177" y="0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45"/>
              <p:cNvSpPr/>
              <p:nvPr/>
            </p:nvSpPr>
            <p:spPr>
              <a:xfrm>
                <a:off x="4140150" y="2968200"/>
                <a:ext cx="219825" cy="202900"/>
              </a:xfrm>
              <a:custGeom>
                <a:avLst/>
                <a:gdLst/>
                <a:ahLst/>
                <a:cxnLst/>
                <a:rect l="l" t="t" r="r" b="b"/>
                <a:pathLst>
                  <a:path w="8793" h="8116" extrusionOk="0">
                    <a:moveTo>
                      <a:pt x="6162" y="0"/>
                    </a:moveTo>
                    <a:cubicBezTo>
                      <a:pt x="5924" y="0"/>
                      <a:pt x="5724" y="42"/>
                      <a:pt x="5724" y="42"/>
                    </a:cubicBezTo>
                    <a:cubicBezTo>
                      <a:pt x="5724" y="776"/>
                      <a:pt x="5657" y="1510"/>
                      <a:pt x="5524" y="2243"/>
                    </a:cubicBezTo>
                    <a:cubicBezTo>
                      <a:pt x="4990" y="4145"/>
                      <a:pt x="1654" y="4312"/>
                      <a:pt x="1654" y="4312"/>
                    </a:cubicBezTo>
                    <a:cubicBezTo>
                      <a:pt x="1154" y="4078"/>
                      <a:pt x="653" y="3745"/>
                      <a:pt x="253" y="3344"/>
                    </a:cubicBezTo>
                    <a:cubicBezTo>
                      <a:pt x="242" y="3330"/>
                      <a:pt x="231" y="3323"/>
                      <a:pt x="221" y="3323"/>
                    </a:cubicBezTo>
                    <a:cubicBezTo>
                      <a:pt x="1" y="3323"/>
                      <a:pt x="162" y="6694"/>
                      <a:pt x="353" y="7014"/>
                    </a:cubicBezTo>
                    <a:cubicBezTo>
                      <a:pt x="545" y="7260"/>
                      <a:pt x="1594" y="8116"/>
                      <a:pt x="3518" y="8116"/>
                    </a:cubicBezTo>
                    <a:cubicBezTo>
                      <a:pt x="3934" y="8116"/>
                      <a:pt x="4391" y="8076"/>
                      <a:pt x="4890" y="7981"/>
                    </a:cubicBezTo>
                    <a:cubicBezTo>
                      <a:pt x="7692" y="7447"/>
                      <a:pt x="8125" y="5613"/>
                      <a:pt x="8459" y="4312"/>
                    </a:cubicBezTo>
                    <a:cubicBezTo>
                      <a:pt x="8793" y="3011"/>
                      <a:pt x="7158" y="542"/>
                      <a:pt x="6824" y="209"/>
                    </a:cubicBezTo>
                    <a:cubicBezTo>
                      <a:pt x="6674" y="42"/>
                      <a:pt x="6399" y="0"/>
                      <a:pt x="61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45"/>
              <p:cNvSpPr/>
              <p:nvPr/>
            </p:nvSpPr>
            <p:spPr>
              <a:xfrm>
                <a:off x="3376750" y="5015700"/>
                <a:ext cx="152625" cy="111075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4443" extrusionOk="0">
                    <a:moveTo>
                      <a:pt x="5771" y="0"/>
                    </a:moveTo>
                    <a:lnTo>
                      <a:pt x="5771" y="0"/>
                    </a:lnTo>
                    <a:cubicBezTo>
                      <a:pt x="5004" y="367"/>
                      <a:pt x="4203" y="601"/>
                      <a:pt x="3370" y="701"/>
                    </a:cubicBezTo>
                    <a:cubicBezTo>
                      <a:pt x="3172" y="726"/>
                      <a:pt x="2975" y="738"/>
                      <a:pt x="2778" y="738"/>
                    </a:cubicBezTo>
                    <a:cubicBezTo>
                      <a:pt x="1913" y="738"/>
                      <a:pt x="1068" y="502"/>
                      <a:pt x="334" y="67"/>
                    </a:cubicBezTo>
                    <a:cubicBezTo>
                      <a:pt x="334" y="67"/>
                      <a:pt x="0" y="3803"/>
                      <a:pt x="301" y="4137"/>
                    </a:cubicBezTo>
                    <a:cubicBezTo>
                      <a:pt x="443" y="4332"/>
                      <a:pt x="1634" y="4442"/>
                      <a:pt x="2848" y="4442"/>
                    </a:cubicBezTo>
                    <a:cubicBezTo>
                      <a:pt x="3915" y="4442"/>
                      <a:pt x="4999" y="4357"/>
                      <a:pt x="5404" y="4170"/>
                    </a:cubicBezTo>
                    <a:cubicBezTo>
                      <a:pt x="6105" y="3803"/>
                      <a:pt x="5905" y="1135"/>
                      <a:pt x="57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91" name="Google Shape;891;p45"/>
            <p:cNvSpPr/>
            <p:nvPr/>
          </p:nvSpPr>
          <p:spPr>
            <a:xfrm rot="8099903" flipH="1">
              <a:off x="5874225" y="3064958"/>
              <a:ext cx="1368050" cy="1321929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581;p57">
            <a:extLst>
              <a:ext uri="{FF2B5EF4-FFF2-40B4-BE49-F238E27FC236}">
                <a16:creationId xmlns:a16="http://schemas.microsoft.com/office/drawing/2014/main" id="{6D7B05ED-BFB0-8863-94E7-D53EFD3C94BC}"/>
              </a:ext>
            </a:extLst>
          </p:cNvPr>
          <p:cNvSpPr/>
          <p:nvPr/>
        </p:nvSpPr>
        <p:spPr>
          <a:xfrm>
            <a:off x="795219" y="2667221"/>
            <a:ext cx="1631723" cy="1877311"/>
          </a:xfrm>
          <a:prstGeom prst="roundRect">
            <a:avLst>
              <a:gd name="adj" fmla="val 9809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581;p57">
            <a:extLst>
              <a:ext uri="{FF2B5EF4-FFF2-40B4-BE49-F238E27FC236}">
                <a16:creationId xmlns:a16="http://schemas.microsoft.com/office/drawing/2014/main" id="{EDE52434-117A-71E5-AADF-B569C52239FC}"/>
              </a:ext>
            </a:extLst>
          </p:cNvPr>
          <p:cNvSpPr/>
          <p:nvPr/>
        </p:nvSpPr>
        <p:spPr>
          <a:xfrm>
            <a:off x="2585861" y="2667221"/>
            <a:ext cx="1631723" cy="1877311"/>
          </a:xfrm>
          <a:prstGeom prst="roundRect">
            <a:avLst>
              <a:gd name="adj" fmla="val 9809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581;p57">
            <a:extLst>
              <a:ext uri="{FF2B5EF4-FFF2-40B4-BE49-F238E27FC236}">
                <a16:creationId xmlns:a16="http://schemas.microsoft.com/office/drawing/2014/main" id="{D3267F44-96EA-47C3-F5D4-5FDBDFF56FC1}"/>
              </a:ext>
            </a:extLst>
          </p:cNvPr>
          <p:cNvSpPr/>
          <p:nvPr/>
        </p:nvSpPr>
        <p:spPr>
          <a:xfrm>
            <a:off x="4371450" y="2667221"/>
            <a:ext cx="1631723" cy="1877311"/>
          </a:xfrm>
          <a:prstGeom prst="roundRect">
            <a:avLst>
              <a:gd name="adj" fmla="val 9809"/>
            </a:avLst>
          </a:prstGeom>
          <a:solidFill>
            <a:schemeClr val="dk1">
              <a:alpha val="8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950;p48">
            <a:extLst>
              <a:ext uri="{FF2B5EF4-FFF2-40B4-BE49-F238E27FC236}">
                <a16:creationId xmlns:a16="http://schemas.microsoft.com/office/drawing/2014/main" id="{13BA2CC6-681B-70FA-9D22-1E989E50AFFB}"/>
              </a:ext>
            </a:extLst>
          </p:cNvPr>
          <p:cNvSpPr txBox="1">
            <a:spLocks/>
          </p:cNvSpPr>
          <p:nvPr/>
        </p:nvSpPr>
        <p:spPr>
          <a:xfrm flipH="1">
            <a:off x="795218" y="2756599"/>
            <a:ext cx="1631723" cy="370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4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RUNTIME</a:t>
            </a:r>
          </a:p>
        </p:txBody>
      </p:sp>
      <p:sp>
        <p:nvSpPr>
          <p:cNvPr id="50" name="Google Shape;950;p48">
            <a:extLst>
              <a:ext uri="{FF2B5EF4-FFF2-40B4-BE49-F238E27FC236}">
                <a16:creationId xmlns:a16="http://schemas.microsoft.com/office/drawing/2014/main" id="{A7418E0D-27C4-460B-44B9-3B7545B15EB7}"/>
              </a:ext>
            </a:extLst>
          </p:cNvPr>
          <p:cNvSpPr txBox="1">
            <a:spLocks/>
          </p:cNvSpPr>
          <p:nvPr/>
        </p:nvSpPr>
        <p:spPr>
          <a:xfrm flipH="1">
            <a:off x="2595375" y="2756599"/>
            <a:ext cx="1631723" cy="370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4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PERMISSÕES</a:t>
            </a:r>
          </a:p>
        </p:txBody>
      </p:sp>
      <p:sp>
        <p:nvSpPr>
          <p:cNvPr id="52" name="Google Shape;950;p48">
            <a:extLst>
              <a:ext uri="{FF2B5EF4-FFF2-40B4-BE49-F238E27FC236}">
                <a16:creationId xmlns:a16="http://schemas.microsoft.com/office/drawing/2014/main" id="{78A781E4-EC84-F4DC-061D-837698CE55C9}"/>
              </a:ext>
            </a:extLst>
          </p:cNvPr>
          <p:cNvSpPr txBox="1">
            <a:spLocks/>
          </p:cNvSpPr>
          <p:nvPr/>
        </p:nvSpPr>
        <p:spPr>
          <a:xfrm flipH="1">
            <a:off x="4369944" y="2667221"/>
            <a:ext cx="1631723" cy="370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Font typeface="Josefin Slab SemiBold"/>
              <a:buNone/>
            </a:pPr>
            <a:r>
              <a:rPr lang="pt-BR" sz="1400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CONFIGS ADICIONAIS</a:t>
            </a:r>
          </a:p>
        </p:txBody>
      </p:sp>
      <p:sp>
        <p:nvSpPr>
          <p:cNvPr id="71" name="Google Shape;950;p48">
            <a:extLst>
              <a:ext uri="{FF2B5EF4-FFF2-40B4-BE49-F238E27FC236}">
                <a16:creationId xmlns:a16="http://schemas.microsoft.com/office/drawing/2014/main" id="{BE23A3EC-57FD-5071-BADE-881262452F50}"/>
              </a:ext>
            </a:extLst>
          </p:cNvPr>
          <p:cNvSpPr txBox="1">
            <a:spLocks/>
          </p:cNvSpPr>
          <p:nvPr/>
        </p:nvSpPr>
        <p:spPr>
          <a:xfrm flipH="1">
            <a:off x="840562" y="3065307"/>
            <a:ext cx="1567591" cy="1403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None/>
            </a:pPr>
            <a:r>
              <a:rPr lang="pt-BR" sz="1100" dirty="0"/>
              <a:t>Basicamente, é a definição de linguagem de desenvolvimento da função Lambda. Existem diversas opções</a:t>
            </a:r>
          </a:p>
        </p:txBody>
      </p:sp>
      <p:sp>
        <p:nvSpPr>
          <p:cNvPr id="72" name="Google Shape;950;p48">
            <a:extLst>
              <a:ext uri="{FF2B5EF4-FFF2-40B4-BE49-F238E27FC236}">
                <a16:creationId xmlns:a16="http://schemas.microsoft.com/office/drawing/2014/main" id="{3B43D824-8547-BB3A-BD5F-D8E63E0509BA}"/>
              </a:ext>
            </a:extLst>
          </p:cNvPr>
          <p:cNvSpPr txBox="1">
            <a:spLocks/>
          </p:cNvSpPr>
          <p:nvPr/>
        </p:nvSpPr>
        <p:spPr>
          <a:xfrm flipH="1">
            <a:off x="2634889" y="3038132"/>
            <a:ext cx="1567591" cy="1403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None/>
            </a:pPr>
            <a:r>
              <a:rPr lang="pt-BR" sz="1100" dirty="0"/>
              <a:t>Por padrão, novas funções são criadas com permissões básicas de envio de logs pro CloudWatch. Novas roles podem ser criadas</a:t>
            </a:r>
          </a:p>
        </p:txBody>
      </p:sp>
      <p:sp>
        <p:nvSpPr>
          <p:cNvPr id="73" name="Google Shape;950;p48">
            <a:extLst>
              <a:ext uri="{FF2B5EF4-FFF2-40B4-BE49-F238E27FC236}">
                <a16:creationId xmlns:a16="http://schemas.microsoft.com/office/drawing/2014/main" id="{734C0789-438E-C23B-0EAA-B02A1896DA06}"/>
              </a:ext>
            </a:extLst>
          </p:cNvPr>
          <p:cNvSpPr txBox="1">
            <a:spLocks/>
          </p:cNvSpPr>
          <p:nvPr/>
        </p:nvSpPr>
        <p:spPr>
          <a:xfrm flipH="1">
            <a:off x="4416426" y="3236385"/>
            <a:ext cx="1567591" cy="1308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None/>
            </a:pPr>
            <a:r>
              <a:rPr lang="pt-BR" sz="1100" dirty="0"/>
              <a:t>Funções Lambda podem ser configuradas em </a:t>
            </a:r>
            <a:r>
              <a:rPr lang="pt-BR" sz="1100" dirty="0" err="1"/>
              <a:t>VPCs</a:t>
            </a:r>
            <a:r>
              <a:rPr lang="pt-BR" sz="1100" dirty="0"/>
              <a:t> ou mesmo em </a:t>
            </a:r>
            <a:r>
              <a:rPr lang="pt-BR" sz="1100" dirty="0" err="1"/>
              <a:t>sub-redes</a:t>
            </a:r>
            <a:r>
              <a:rPr lang="pt-BR" sz="1100" dirty="0"/>
              <a:t> privadas.</a:t>
            </a:r>
          </a:p>
        </p:txBody>
      </p:sp>
    </p:spTree>
    <p:extLst>
      <p:ext uri="{BB962C8B-B14F-4D97-AF65-F5344CB8AC3E}">
        <p14:creationId xmlns:p14="http://schemas.microsoft.com/office/powerpoint/2010/main" val="1100152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ELEMENTOS DE UMA </a:t>
            </a:r>
            <a:r>
              <a:rPr lang="pt-BR" dirty="0">
                <a:solidFill>
                  <a:schemeClr val="bg2"/>
                </a:solidFill>
              </a:rPr>
              <a:t>FUNÇÃO</a:t>
            </a:r>
            <a:endParaRPr lang="pt-BR"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Componentes de uma função Lambda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Google Shape;938;p47">
            <a:extLst>
              <a:ext uri="{FF2B5EF4-FFF2-40B4-BE49-F238E27FC236}">
                <a16:creationId xmlns:a16="http://schemas.microsoft.com/office/drawing/2014/main" id="{37967085-B393-C756-23A9-34AA4C237133}"/>
              </a:ext>
            </a:extLst>
          </p:cNvPr>
          <p:cNvSpPr txBox="1">
            <a:spLocks/>
          </p:cNvSpPr>
          <p:nvPr/>
        </p:nvSpPr>
        <p:spPr>
          <a:xfrm>
            <a:off x="-289560" y="1211016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HANDLER</a:t>
            </a:r>
          </a:p>
        </p:txBody>
      </p:sp>
      <p:sp>
        <p:nvSpPr>
          <p:cNvPr id="12" name="Google Shape;950;p48">
            <a:extLst>
              <a:ext uri="{FF2B5EF4-FFF2-40B4-BE49-F238E27FC236}">
                <a16:creationId xmlns:a16="http://schemas.microsoft.com/office/drawing/2014/main" id="{C5943169-9FCC-FEA8-9C9F-033300BF6BBD}"/>
              </a:ext>
            </a:extLst>
          </p:cNvPr>
          <p:cNvSpPr txBox="1">
            <a:spLocks/>
          </p:cNvSpPr>
          <p:nvPr/>
        </p:nvSpPr>
        <p:spPr>
          <a:xfrm flipH="1">
            <a:off x="1883694" y="1094090"/>
            <a:ext cx="2920496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Ponto de entrada para invocações da função Lambda. Basicamente, é a identificação do sistema sobre qual código será executado após a ocorrência de um evento</a:t>
            </a:r>
          </a:p>
        </p:txBody>
      </p:sp>
      <p:sp>
        <p:nvSpPr>
          <p:cNvPr id="13" name="Google Shape;950;p48">
            <a:extLst>
              <a:ext uri="{FF2B5EF4-FFF2-40B4-BE49-F238E27FC236}">
                <a16:creationId xmlns:a16="http://schemas.microsoft.com/office/drawing/2014/main" id="{9794A8A8-F82C-E783-096D-F878BB81DBD6}"/>
              </a:ext>
            </a:extLst>
          </p:cNvPr>
          <p:cNvSpPr txBox="1">
            <a:spLocks/>
          </p:cNvSpPr>
          <p:nvPr/>
        </p:nvSpPr>
        <p:spPr>
          <a:xfrm flipH="1">
            <a:off x="5454765" y="1266705"/>
            <a:ext cx="2788105" cy="300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 err="1">
                <a:latin typeface="Consolas" panose="020B0609020204030204" pitchFamily="49" charset="0"/>
              </a:rPr>
              <a:t>lambda_function.lambda_handler</a:t>
            </a:r>
            <a:endParaRPr lang="pt-BR" sz="1000" dirty="0">
              <a:latin typeface="Consolas" panose="020B0609020204030204" pitchFamily="49" charset="0"/>
            </a:endParaRPr>
          </a:p>
        </p:txBody>
      </p:sp>
      <p:pic>
        <p:nvPicPr>
          <p:cNvPr id="3" name="Gráfico 2" descr="Setas de divisa">
            <a:extLst>
              <a:ext uri="{FF2B5EF4-FFF2-40B4-BE49-F238E27FC236}">
                <a16:creationId xmlns:a16="http://schemas.microsoft.com/office/drawing/2014/main" id="{20D69255-AB51-0CB2-5AF8-1B87274E5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1306555"/>
            <a:ext cx="319696" cy="319696"/>
          </a:xfrm>
          <a:prstGeom prst="rect">
            <a:avLst/>
          </a:prstGeom>
        </p:spPr>
      </p:pic>
      <p:sp>
        <p:nvSpPr>
          <p:cNvPr id="16" name="Google Shape;938;p47">
            <a:extLst>
              <a:ext uri="{FF2B5EF4-FFF2-40B4-BE49-F238E27FC236}">
                <a16:creationId xmlns:a16="http://schemas.microsoft.com/office/drawing/2014/main" id="{FBADC717-AB5E-1D77-2D3C-EEFB05962501}"/>
              </a:ext>
            </a:extLst>
          </p:cNvPr>
          <p:cNvSpPr txBox="1">
            <a:spLocks/>
          </p:cNvSpPr>
          <p:nvPr/>
        </p:nvSpPr>
        <p:spPr>
          <a:xfrm>
            <a:off x="-289560" y="2077867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Código da </a:t>
            </a:r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APLICAÇÃO</a:t>
            </a:r>
          </a:p>
        </p:txBody>
      </p:sp>
      <p:sp>
        <p:nvSpPr>
          <p:cNvPr id="17" name="Google Shape;950;p48">
            <a:extLst>
              <a:ext uri="{FF2B5EF4-FFF2-40B4-BE49-F238E27FC236}">
                <a16:creationId xmlns:a16="http://schemas.microsoft.com/office/drawing/2014/main" id="{C7869C91-1BFC-A363-0372-202CC6EEC262}"/>
              </a:ext>
            </a:extLst>
          </p:cNvPr>
          <p:cNvSpPr txBox="1">
            <a:spLocks/>
          </p:cNvSpPr>
          <p:nvPr/>
        </p:nvSpPr>
        <p:spPr>
          <a:xfrm flipH="1">
            <a:off x="1883694" y="1960941"/>
            <a:ext cx="2920496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É o código da função em si. Nele, o programador desenvolve toda a lógica da aplicação que será executada dentro do contexto especificado.</a:t>
            </a:r>
          </a:p>
        </p:txBody>
      </p:sp>
      <p:pic>
        <p:nvPicPr>
          <p:cNvPr id="18" name="Gráfico 17" descr="Setas de divisa">
            <a:extLst>
              <a:ext uri="{FF2B5EF4-FFF2-40B4-BE49-F238E27FC236}">
                <a16:creationId xmlns:a16="http://schemas.microsoft.com/office/drawing/2014/main" id="{933324A0-5102-A380-10A6-B05EB79E5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2204369"/>
            <a:ext cx="319696" cy="319696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6B90BCE7-AA83-E2BE-D208-04E0547FC6E6}"/>
              </a:ext>
            </a:extLst>
          </p:cNvPr>
          <p:cNvSpPr txBox="1"/>
          <p:nvPr/>
        </p:nvSpPr>
        <p:spPr>
          <a:xfrm>
            <a:off x="5378565" y="2056255"/>
            <a:ext cx="29204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def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context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# TODO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implement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return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{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statusCode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200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D05BF0E3-12EB-B1F3-BE8A-C767564931BF}"/>
              </a:ext>
            </a:extLst>
          </p:cNvPr>
          <p:cNvCxnSpPr>
            <a:cxnSpLocks/>
          </p:cNvCxnSpPr>
          <p:nvPr/>
        </p:nvCxnSpPr>
        <p:spPr>
          <a:xfrm>
            <a:off x="1965960" y="1912620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938;p47">
            <a:extLst>
              <a:ext uri="{FF2B5EF4-FFF2-40B4-BE49-F238E27FC236}">
                <a16:creationId xmlns:a16="http://schemas.microsoft.com/office/drawing/2014/main" id="{78BE658B-9411-7B6F-22BF-C24262A6CFB6}"/>
              </a:ext>
            </a:extLst>
          </p:cNvPr>
          <p:cNvSpPr txBox="1">
            <a:spLocks/>
          </p:cNvSpPr>
          <p:nvPr/>
        </p:nvSpPr>
        <p:spPr>
          <a:xfrm>
            <a:off x="-289560" y="2958813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Parâmetro</a:t>
            </a:r>
          </a:p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 </a:t>
            </a:r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EVENT</a:t>
            </a:r>
          </a:p>
        </p:txBody>
      </p:sp>
      <p:sp>
        <p:nvSpPr>
          <p:cNvPr id="27" name="Google Shape;950;p48">
            <a:extLst>
              <a:ext uri="{FF2B5EF4-FFF2-40B4-BE49-F238E27FC236}">
                <a16:creationId xmlns:a16="http://schemas.microsoft.com/office/drawing/2014/main" id="{EACE53F1-93EF-CC72-D7B5-37407572BE67}"/>
              </a:ext>
            </a:extLst>
          </p:cNvPr>
          <p:cNvSpPr txBox="1">
            <a:spLocks/>
          </p:cNvSpPr>
          <p:nvPr/>
        </p:nvSpPr>
        <p:spPr>
          <a:xfrm flipH="1">
            <a:off x="1883694" y="2841887"/>
            <a:ext cx="2920496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Dados passados como entrada para a função Lambda quando esta é acionada. Existem uma série de eventos que podem ser utilizados como </a:t>
            </a:r>
            <a:r>
              <a:rPr lang="pt-BR" sz="1000" i="1" dirty="0"/>
              <a:t>triggers </a:t>
            </a:r>
            <a:r>
              <a:rPr lang="pt-BR" sz="1000" dirty="0"/>
              <a:t>de funções Lambda</a:t>
            </a:r>
          </a:p>
        </p:txBody>
      </p:sp>
      <p:pic>
        <p:nvPicPr>
          <p:cNvPr id="28" name="Gráfico 27" descr="Setas de divisa">
            <a:extLst>
              <a:ext uri="{FF2B5EF4-FFF2-40B4-BE49-F238E27FC236}">
                <a16:creationId xmlns:a16="http://schemas.microsoft.com/office/drawing/2014/main" id="{701C49FE-4C90-B117-D396-4025E10AE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3085315"/>
            <a:ext cx="319696" cy="319696"/>
          </a:xfrm>
          <a:prstGeom prst="rect">
            <a:avLst/>
          </a:prstGeom>
        </p:spPr>
      </p:pic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1A26DBC9-1712-CE35-B11E-F84ED2F96911}"/>
              </a:ext>
            </a:extLst>
          </p:cNvPr>
          <p:cNvCxnSpPr>
            <a:cxnSpLocks/>
          </p:cNvCxnSpPr>
          <p:nvPr/>
        </p:nvCxnSpPr>
        <p:spPr>
          <a:xfrm>
            <a:off x="1965960" y="2816426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E6983A03-FB6A-A64A-F072-7EB7063443A6}"/>
              </a:ext>
            </a:extLst>
          </p:cNvPr>
          <p:cNvSpPr txBox="1"/>
          <p:nvPr/>
        </p:nvSpPr>
        <p:spPr>
          <a:xfrm>
            <a:off x="5378565" y="2799036"/>
            <a:ext cx="225327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chemeClr val="tx2"/>
                </a:solidFill>
                <a:latin typeface="Consolas" panose="020B0609020204030204" pitchFamily="49" charset="0"/>
              </a:rPr>
              <a:t>"key1": </a:t>
            </a:r>
            <a:r>
              <a:rPr lang="en-US" sz="1000" dirty="0">
                <a:solidFill>
                  <a:schemeClr val="bg2"/>
                </a:solidFill>
                <a:latin typeface="Consolas" panose="020B0609020204030204" pitchFamily="49" charset="0"/>
              </a:rPr>
              <a:t>"value1"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chemeClr val="tx2"/>
                </a:solidFill>
                <a:latin typeface="Consolas" panose="020B0609020204030204" pitchFamily="49" charset="0"/>
              </a:rPr>
              <a:t>"key2": </a:t>
            </a:r>
            <a:r>
              <a:rPr lang="en-US" sz="1000" dirty="0">
                <a:solidFill>
                  <a:schemeClr val="bg2"/>
                </a:solidFill>
                <a:latin typeface="Consolas" panose="020B0609020204030204" pitchFamily="49" charset="0"/>
              </a:rPr>
              <a:t>"value2"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1000" dirty="0">
                <a:solidFill>
                  <a:schemeClr val="tx2"/>
                </a:solidFill>
                <a:latin typeface="Consolas" panose="020B0609020204030204" pitchFamily="49" charset="0"/>
              </a:rPr>
              <a:t>"key3": </a:t>
            </a:r>
            <a:r>
              <a:rPr lang="en-US" sz="1000" dirty="0">
                <a:solidFill>
                  <a:schemeClr val="bg2"/>
                </a:solidFill>
                <a:latin typeface="Consolas" panose="020B0609020204030204" pitchFamily="49" charset="0"/>
              </a:rPr>
              <a:t>"value3"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Google Shape;938;p47">
            <a:extLst>
              <a:ext uri="{FF2B5EF4-FFF2-40B4-BE49-F238E27FC236}">
                <a16:creationId xmlns:a16="http://schemas.microsoft.com/office/drawing/2014/main" id="{CEA60F08-AEBC-DDCC-76F7-C77A1BB91E1D}"/>
              </a:ext>
            </a:extLst>
          </p:cNvPr>
          <p:cNvSpPr txBox="1">
            <a:spLocks/>
          </p:cNvSpPr>
          <p:nvPr/>
        </p:nvSpPr>
        <p:spPr>
          <a:xfrm>
            <a:off x="-289560" y="3781519"/>
            <a:ext cx="2090752" cy="572701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Parâmetro</a:t>
            </a:r>
          </a:p>
          <a:p>
            <a:pPr algn="r"/>
            <a:r>
              <a:rPr lang="pt-BR" sz="1200" dirty="0">
                <a:solidFill>
                  <a:schemeClr val="bg1"/>
                </a:solidFill>
                <a:ea typeface="Segoe UI Black" panose="020B0A02040204020203" pitchFamily="34" charset="0"/>
              </a:rPr>
              <a:t> </a:t>
            </a:r>
            <a:r>
              <a:rPr lang="pt-BR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CONTEXT</a:t>
            </a:r>
          </a:p>
        </p:txBody>
      </p:sp>
      <p:sp>
        <p:nvSpPr>
          <p:cNvPr id="32" name="Google Shape;950;p48">
            <a:extLst>
              <a:ext uri="{FF2B5EF4-FFF2-40B4-BE49-F238E27FC236}">
                <a16:creationId xmlns:a16="http://schemas.microsoft.com/office/drawing/2014/main" id="{428BA08C-8C9E-41FD-7456-4957E942249D}"/>
              </a:ext>
            </a:extLst>
          </p:cNvPr>
          <p:cNvSpPr txBox="1">
            <a:spLocks/>
          </p:cNvSpPr>
          <p:nvPr/>
        </p:nvSpPr>
        <p:spPr>
          <a:xfrm flipH="1">
            <a:off x="1883694" y="3725553"/>
            <a:ext cx="2920496" cy="74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/>
              <a:t>Informações gerais sobre a própria função Lambda, como por exemplo, o id da requisição, o nome da </a:t>
            </a:r>
            <a:r>
              <a:rPr lang="pt-BR" sz="1000" i="1" dirty="0" err="1"/>
              <a:t>stream</a:t>
            </a:r>
            <a:r>
              <a:rPr lang="pt-BR" sz="1000" dirty="0"/>
              <a:t> de log, entre outros.</a:t>
            </a:r>
          </a:p>
        </p:txBody>
      </p:sp>
      <p:pic>
        <p:nvPicPr>
          <p:cNvPr id="33" name="Gráfico 32" descr="Setas de divisa">
            <a:extLst>
              <a:ext uri="{FF2B5EF4-FFF2-40B4-BE49-F238E27FC236}">
                <a16:creationId xmlns:a16="http://schemas.microsoft.com/office/drawing/2014/main" id="{AD9C4708-C4EB-4821-BF6E-787236D8A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692" y="3946121"/>
            <a:ext cx="319696" cy="319696"/>
          </a:xfrm>
          <a:prstGeom prst="rect">
            <a:avLst/>
          </a:prstGeom>
        </p:spPr>
      </p:pic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734ACB95-2715-9B3B-334F-6AE69187693F}"/>
              </a:ext>
            </a:extLst>
          </p:cNvPr>
          <p:cNvCxnSpPr>
            <a:cxnSpLocks/>
          </p:cNvCxnSpPr>
          <p:nvPr/>
        </p:nvCxnSpPr>
        <p:spPr>
          <a:xfrm>
            <a:off x="1965960" y="3677232"/>
            <a:ext cx="648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ECD0BD73-8A8A-AD80-80E1-9A4E5C108EEE}"/>
              </a:ext>
            </a:extLst>
          </p:cNvPr>
          <p:cNvSpPr txBox="1"/>
          <p:nvPr/>
        </p:nvSpPr>
        <p:spPr>
          <a:xfrm>
            <a:off x="5378565" y="3769950"/>
            <a:ext cx="345301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LambdaContext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([</a:t>
            </a:r>
            <a:r>
              <a:rPr lang="en-US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aws_request_id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=ae50e473-0ba9… ,log_group_name=/</a:t>
            </a:r>
            <a:r>
              <a:rPr lang="en-US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aws</a:t>
            </a:r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/lambda/experts…</a:t>
            </a:r>
          </a:p>
          <a:p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,log_stream_name=2022…])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235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50" y="1242525"/>
            <a:ext cx="2920800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/CHEGOU A HORA DE APRENDER NA PRÁTICA!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202;p20">
            <a:extLst>
              <a:ext uri="{FF2B5EF4-FFF2-40B4-BE49-F238E27FC236}">
                <a16:creationId xmlns:a16="http://schemas.microsoft.com/office/drawing/2014/main" id="{F2953BED-BF43-10ED-46A3-AD308896A152}"/>
              </a:ext>
            </a:extLst>
          </p:cNvPr>
          <p:cNvSpPr/>
          <p:nvPr/>
        </p:nvSpPr>
        <p:spPr>
          <a:xfrm>
            <a:off x="723674" y="1189200"/>
            <a:ext cx="7700325" cy="34143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19999" y="540000"/>
            <a:ext cx="724679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/ANTES DE COMEÇARMOS…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394;p49">
            <a:extLst>
              <a:ext uri="{FF2B5EF4-FFF2-40B4-BE49-F238E27FC236}">
                <a16:creationId xmlns:a16="http://schemas.microsoft.com/office/drawing/2014/main" id="{D80DB151-587A-2EC1-3ABB-8016065773E5}"/>
              </a:ext>
            </a:extLst>
          </p:cNvPr>
          <p:cNvGrpSpPr/>
          <p:nvPr/>
        </p:nvGrpSpPr>
        <p:grpSpPr>
          <a:xfrm>
            <a:off x="6559095" y="2327034"/>
            <a:ext cx="737100" cy="737100"/>
            <a:chOff x="991075" y="1881675"/>
            <a:chExt cx="737100" cy="737100"/>
          </a:xfrm>
        </p:grpSpPr>
        <p:sp>
          <p:nvSpPr>
            <p:cNvPr id="102" name="Google Shape;1395;p49">
              <a:extLst>
                <a:ext uri="{FF2B5EF4-FFF2-40B4-BE49-F238E27FC236}">
                  <a16:creationId xmlns:a16="http://schemas.microsoft.com/office/drawing/2014/main" id="{74971B00-DB10-1482-6A48-F8B1FE9263F5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396;p49">
              <a:extLst>
                <a:ext uri="{FF2B5EF4-FFF2-40B4-BE49-F238E27FC236}">
                  <a16:creationId xmlns:a16="http://schemas.microsoft.com/office/drawing/2014/main" id="{08F54325-EB34-9034-0170-4BBBEFD3C929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397;p49">
            <a:extLst>
              <a:ext uri="{FF2B5EF4-FFF2-40B4-BE49-F238E27FC236}">
                <a16:creationId xmlns:a16="http://schemas.microsoft.com/office/drawing/2014/main" id="{B6C4D67A-0967-6203-DD15-3A2CBF80BCE5}"/>
              </a:ext>
            </a:extLst>
          </p:cNvPr>
          <p:cNvGrpSpPr/>
          <p:nvPr/>
        </p:nvGrpSpPr>
        <p:grpSpPr>
          <a:xfrm>
            <a:off x="2882045" y="2327034"/>
            <a:ext cx="737100" cy="737100"/>
            <a:chOff x="991075" y="1881675"/>
            <a:chExt cx="737100" cy="737100"/>
          </a:xfrm>
        </p:grpSpPr>
        <p:sp>
          <p:nvSpPr>
            <p:cNvPr id="105" name="Google Shape;1398;p49">
              <a:extLst>
                <a:ext uri="{FF2B5EF4-FFF2-40B4-BE49-F238E27FC236}">
                  <a16:creationId xmlns:a16="http://schemas.microsoft.com/office/drawing/2014/main" id="{2CA0FD7E-C072-C792-484A-149FA3DBDE7E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399;p49">
              <a:extLst>
                <a:ext uri="{FF2B5EF4-FFF2-40B4-BE49-F238E27FC236}">
                  <a16:creationId xmlns:a16="http://schemas.microsoft.com/office/drawing/2014/main" id="{C0CA75B5-1A31-E46B-D22D-31990C7CECBC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400;p49">
            <a:extLst>
              <a:ext uri="{FF2B5EF4-FFF2-40B4-BE49-F238E27FC236}">
                <a16:creationId xmlns:a16="http://schemas.microsoft.com/office/drawing/2014/main" id="{000AECB8-E2DF-58B7-B72A-C764F7009143}"/>
              </a:ext>
            </a:extLst>
          </p:cNvPr>
          <p:cNvGrpSpPr/>
          <p:nvPr/>
        </p:nvGrpSpPr>
        <p:grpSpPr>
          <a:xfrm>
            <a:off x="4714045" y="2327034"/>
            <a:ext cx="737100" cy="737100"/>
            <a:chOff x="991075" y="1881675"/>
            <a:chExt cx="737100" cy="737100"/>
          </a:xfrm>
        </p:grpSpPr>
        <p:sp>
          <p:nvSpPr>
            <p:cNvPr id="108" name="Google Shape;1401;p49">
              <a:extLst>
                <a:ext uri="{FF2B5EF4-FFF2-40B4-BE49-F238E27FC236}">
                  <a16:creationId xmlns:a16="http://schemas.microsoft.com/office/drawing/2014/main" id="{091F82CD-AF37-6CD8-89B3-04BB2BEC095D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402;p49">
              <a:extLst>
                <a:ext uri="{FF2B5EF4-FFF2-40B4-BE49-F238E27FC236}">
                  <a16:creationId xmlns:a16="http://schemas.microsoft.com/office/drawing/2014/main" id="{D6026748-757B-BC06-791D-49201640B5FB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404;p49">
            <a:extLst>
              <a:ext uri="{FF2B5EF4-FFF2-40B4-BE49-F238E27FC236}">
                <a16:creationId xmlns:a16="http://schemas.microsoft.com/office/drawing/2014/main" id="{7CCCBCAE-2B0D-FDCE-D20E-F1566C816BAA}"/>
              </a:ext>
            </a:extLst>
          </p:cNvPr>
          <p:cNvSpPr txBox="1"/>
          <p:nvPr/>
        </p:nvSpPr>
        <p:spPr>
          <a:xfrm>
            <a:off x="947787" y="3077280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/INFOS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1" name="Google Shape;1405;p49">
            <a:extLst>
              <a:ext uri="{FF2B5EF4-FFF2-40B4-BE49-F238E27FC236}">
                <a16:creationId xmlns:a16="http://schemas.microsoft.com/office/drawing/2014/main" id="{B2AF3E50-0CED-F509-8E70-86FDFE90B567}"/>
              </a:ext>
            </a:extLst>
          </p:cNvPr>
          <p:cNvSpPr txBox="1"/>
          <p:nvPr/>
        </p:nvSpPr>
        <p:spPr>
          <a:xfrm>
            <a:off x="947787" y="3443454"/>
            <a:ext cx="1845000" cy="990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Informações gerais do objetivo de cada prática, diagrama da solução e detalhes adicionais</a:t>
            </a:r>
            <a:endParaRPr sz="1050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2" name="Google Shape;1406;p49">
            <a:extLst>
              <a:ext uri="{FF2B5EF4-FFF2-40B4-BE49-F238E27FC236}">
                <a16:creationId xmlns:a16="http://schemas.microsoft.com/office/drawing/2014/main" id="{E86B4C04-DA25-A191-09FC-4B9BBC890EE1}"/>
              </a:ext>
            </a:extLst>
          </p:cNvPr>
          <p:cNvSpPr txBox="1"/>
          <p:nvPr/>
        </p:nvSpPr>
        <p:spPr>
          <a:xfrm>
            <a:off x="2792837" y="3077280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/AÇÕES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3" name="Google Shape;1407;p49">
            <a:extLst>
              <a:ext uri="{FF2B5EF4-FFF2-40B4-BE49-F238E27FC236}">
                <a16:creationId xmlns:a16="http://schemas.microsoft.com/office/drawing/2014/main" id="{1FF3C194-D639-6F1E-8B20-5C09EC12C46A}"/>
              </a:ext>
            </a:extLst>
          </p:cNvPr>
          <p:cNvSpPr txBox="1"/>
          <p:nvPr/>
        </p:nvSpPr>
        <p:spPr>
          <a:xfrm>
            <a:off x="2792837" y="3443454"/>
            <a:ext cx="1845000" cy="990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Detalhamento das etapas necessárias para alcançar o objetivo proposto pela prática</a:t>
            </a:r>
            <a:endParaRPr sz="1050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4" name="Google Shape;1408;p49">
            <a:extLst>
              <a:ext uri="{FF2B5EF4-FFF2-40B4-BE49-F238E27FC236}">
                <a16:creationId xmlns:a16="http://schemas.microsoft.com/office/drawing/2014/main" id="{254A1869-187C-14AA-DA0D-A3B0BFEFA3D4}"/>
              </a:ext>
            </a:extLst>
          </p:cNvPr>
          <p:cNvSpPr txBox="1"/>
          <p:nvPr/>
        </p:nvSpPr>
        <p:spPr>
          <a:xfrm>
            <a:off x="4637887" y="3077280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/RESULTADOS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5" name="Google Shape;1409;p49">
            <a:extLst>
              <a:ext uri="{FF2B5EF4-FFF2-40B4-BE49-F238E27FC236}">
                <a16:creationId xmlns:a16="http://schemas.microsoft.com/office/drawing/2014/main" id="{812D5A21-7417-DA7C-C01F-8969EE25DDC1}"/>
              </a:ext>
            </a:extLst>
          </p:cNvPr>
          <p:cNvSpPr txBox="1"/>
          <p:nvPr/>
        </p:nvSpPr>
        <p:spPr>
          <a:xfrm>
            <a:off x="4637887" y="3443454"/>
            <a:ext cx="1845000" cy="990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050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Demonstração dos resultados obtidos através da execução do código e análise dos logs</a:t>
            </a:r>
            <a:endParaRPr sz="1050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6" name="Google Shape;1410;p49">
            <a:extLst>
              <a:ext uri="{FF2B5EF4-FFF2-40B4-BE49-F238E27FC236}">
                <a16:creationId xmlns:a16="http://schemas.microsoft.com/office/drawing/2014/main" id="{12364C7F-AA9C-912E-B226-1B81A30C2198}"/>
              </a:ext>
            </a:extLst>
          </p:cNvPr>
          <p:cNvSpPr txBox="1"/>
          <p:nvPr/>
        </p:nvSpPr>
        <p:spPr>
          <a:xfrm>
            <a:off x="6482887" y="3077280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/DÚVIDAS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7" name="Google Shape;1411;p49">
            <a:extLst>
              <a:ext uri="{FF2B5EF4-FFF2-40B4-BE49-F238E27FC236}">
                <a16:creationId xmlns:a16="http://schemas.microsoft.com/office/drawing/2014/main" id="{13E9BECF-499E-3344-6C78-9F2378321A21}"/>
              </a:ext>
            </a:extLst>
          </p:cNvPr>
          <p:cNvSpPr txBox="1"/>
          <p:nvPr/>
        </p:nvSpPr>
        <p:spPr>
          <a:xfrm>
            <a:off x="6482887" y="3443454"/>
            <a:ext cx="1845000" cy="990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Espaço reservado para dúvidas gerais sobre a prática</a:t>
            </a:r>
            <a:endParaRPr sz="1050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32" name="Google Shape;1442;p49">
            <a:extLst>
              <a:ext uri="{FF2B5EF4-FFF2-40B4-BE49-F238E27FC236}">
                <a16:creationId xmlns:a16="http://schemas.microsoft.com/office/drawing/2014/main" id="{BB1F918D-E7A9-FCE0-4D2F-9BA6A439BE84}"/>
              </a:ext>
            </a:extLst>
          </p:cNvPr>
          <p:cNvCxnSpPr/>
          <p:nvPr/>
        </p:nvCxnSpPr>
        <p:spPr>
          <a:xfrm>
            <a:off x="1951500" y="2695584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156" name="Google Shape;1466;p49">
            <a:extLst>
              <a:ext uri="{FF2B5EF4-FFF2-40B4-BE49-F238E27FC236}">
                <a16:creationId xmlns:a16="http://schemas.microsoft.com/office/drawing/2014/main" id="{DED786D5-F66C-C95A-2377-DC625087A109}"/>
              </a:ext>
            </a:extLst>
          </p:cNvPr>
          <p:cNvGrpSpPr/>
          <p:nvPr/>
        </p:nvGrpSpPr>
        <p:grpSpPr>
          <a:xfrm>
            <a:off x="6723143" y="2458818"/>
            <a:ext cx="409003" cy="406345"/>
            <a:chOff x="2213404" y="2545811"/>
            <a:chExt cx="409003" cy="406345"/>
          </a:xfrm>
        </p:grpSpPr>
        <p:sp>
          <p:nvSpPr>
            <p:cNvPr id="157" name="Google Shape;1467;p49">
              <a:extLst>
                <a:ext uri="{FF2B5EF4-FFF2-40B4-BE49-F238E27FC236}">
                  <a16:creationId xmlns:a16="http://schemas.microsoft.com/office/drawing/2014/main" id="{9BFE7542-F6B1-2572-1109-9417D1551B00}"/>
                </a:ext>
              </a:extLst>
            </p:cNvPr>
            <p:cNvSpPr/>
            <p:nvPr/>
          </p:nvSpPr>
          <p:spPr>
            <a:xfrm>
              <a:off x="2401001" y="2642570"/>
              <a:ext cx="124650" cy="259882"/>
            </a:xfrm>
            <a:custGeom>
              <a:avLst/>
              <a:gdLst/>
              <a:ahLst/>
              <a:cxnLst/>
              <a:rect l="l" t="t" r="r" b="b"/>
              <a:pathLst>
                <a:path w="4358" h="9086" extrusionOk="0">
                  <a:moveTo>
                    <a:pt x="580" y="1"/>
                  </a:moveTo>
                  <a:lnTo>
                    <a:pt x="0" y="9085"/>
                  </a:lnTo>
                  <a:lnTo>
                    <a:pt x="2805" y="8506"/>
                  </a:lnTo>
                  <a:lnTo>
                    <a:pt x="2805" y="7927"/>
                  </a:lnTo>
                  <a:cubicBezTo>
                    <a:pt x="2805" y="7347"/>
                    <a:pt x="2990" y="6768"/>
                    <a:pt x="3384" y="6281"/>
                  </a:cubicBezTo>
                  <a:cubicBezTo>
                    <a:pt x="4056" y="5609"/>
                    <a:pt x="4357" y="4729"/>
                    <a:pt x="4357" y="3755"/>
                  </a:cubicBezTo>
                  <a:cubicBezTo>
                    <a:pt x="4357" y="2805"/>
                    <a:pt x="3963" y="1832"/>
                    <a:pt x="3291" y="1067"/>
                  </a:cubicBezTo>
                  <a:cubicBezTo>
                    <a:pt x="2526" y="395"/>
                    <a:pt x="1553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468;p49">
              <a:extLst>
                <a:ext uri="{FF2B5EF4-FFF2-40B4-BE49-F238E27FC236}">
                  <a16:creationId xmlns:a16="http://schemas.microsoft.com/office/drawing/2014/main" id="{EAF6F017-B049-A021-91DA-08C0E13D43A7}"/>
                </a:ext>
              </a:extLst>
            </p:cNvPr>
            <p:cNvSpPr/>
            <p:nvPr/>
          </p:nvSpPr>
          <p:spPr>
            <a:xfrm>
              <a:off x="2310191" y="2642570"/>
              <a:ext cx="107402" cy="259882"/>
            </a:xfrm>
            <a:custGeom>
              <a:avLst/>
              <a:gdLst/>
              <a:ahLst/>
              <a:cxnLst/>
              <a:rect l="l" t="t" r="r" b="b"/>
              <a:pathLst>
                <a:path w="3755" h="9086" extrusionOk="0">
                  <a:moveTo>
                    <a:pt x="3755" y="1"/>
                  </a:moveTo>
                  <a:cubicBezTo>
                    <a:pt x="1646" y="1"/>
                    <a:pt x="0" y="1739"/>
                    <a:pt x="0" y="3755"/>
                  </a:cubicBezTo>
                  <a:cubicBezTo>
                    <a:pt x="0" y="4729"/>
                    <a:pt x="278" y="5609"/>
                    <a:pt x="951" y="6281"/>
                  </a:cubicBezTo>
                  <a:cubicBezTo>
                    <a:pt x="1345" y="6768"/>
                    <a:pt x="1530" y="7347"/>
                    <a:pt x="1530" y="7927"/>
                  </a:cubicBezTo>
                  <a:lnTo>
                    <a:pt x="1530" y="8506"/>
                  </a:lnTo>
                  <a:lnTo>
                    <a:pt x="3755" y="9085"/>
                  </a:lnTo>
                  <a:lnTo>
                    <a:pt x="37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469;p49">
              <a:extLst>
                <a:ext uri="{FF2B5EF4-FFF2-40B4-BE49-F238E27FC236}">
                  <a16:creationId xmlns:a16="http://schemas.microsoft.com/office/drawing/2014/main" id="{D61BAD03-7E27-0C8D-6308-0CD31CCB841E}"/>
                </a:ext>
              </a:extLst>
            </p:cNvPr>
            <p:cNvSpPr/>
            <p:nvPr/>
          </p:nvSpPr>
          <p:spPr>
            <a:xfrm>
              <a:off x="2406950" y="2545811"/>
              <a:ext cx="21910" cy="63669"/>
            </a:xfrm>
            <a:custGeom>
              <a:avLst/>
              <a:gdLst/>
              <a:ahLst/>
              <a:cxnLst/>
              <a:rect l="l" t="t" r="r" b="b"/>
              <a:pathLst>
                <a:path w="766" h="2226" extrusionOk="0">
                  <a:moveTo>
                    <a:pt x="1" y="0"/>
                  </a:moveTo>
                  <a:lnTo>
                    <a:pt x="1" y="2225"/>
                  </a:lnTo>
                  <a:lnTo>
                    <a:pt x="766" y="2225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470;p49">
              <a:extLst>
                <a:ext uri="{FF2B5EF4-FFF2-40B4-BE49-F238E27FC236}">
                  <a16:creationId xmlns:a16="http://schemas.microsoft.com/office/drawing/2014/main" id="{0E682D50-29F4-78E0-833B-F2D95B01492D}"/>
                </a:ext>
              </a:extLst>
            </p:cNvPr>
            <p:cNvSpPr/>
            <p:nvPr/>
          </p:nvSpPr>
          <p:spPr>
            <a:xfrm>
              <a:off x="2304213" y="2567691"/>
              <a:ext cx="53058" cy="66301"/>
            </a:xfrm>
            <a:custGeom>
              <a:avLst/>
              <a:gdLst/>
              <a:ahLst/>
              <a:cxnLst/>
              <a:rect l="l" t="t" r="r" b="b"/>
              <a:pathLst>
                <a:path w="1855" h="2318" extrusionOk="0">
                  <a:moveTo>
                    <a:pt x="789" y="0"/>
                  </a:moveTo>
                  <a:lnTo>
                    <a:pt x="1" y="394"/>
                  </a:lnTo>
                  <a:lnTo>
                    <a:pt x="1160" y="2318"/>
                  </a:lnTo>
                  <a:lnTo>
                    <a:pt x="1855" y="1947"/>
                  </a:lnTo>
                  <a:lnTo>
                    <a:pt x="7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471;p49">
              <a:extLst>
                <a:ext uri="{FF2B5EF4-FFF2-40B4-BE49-F238E27FC236}">
                  <a16:creationId xmlns:a16="http://schemas.microsoft.com/office/drawing/2014/main" id="{1C7666B7-4C8E-8177-8F19-D4E571BEA9A2}"/>
                </a:ext>
              </a:extLst>
            </p:cNvPr>
            <p:cNvSpPr/>
            <p:nvPr/>
          </p:nvSpPr>
          <p:spPr>
            <a:xfrm>
              <a:off x="2235284" y="2639939"/>
              <a:ext cx="66329" cy="52371"/>
            </a:xfrm>
            <a:custGeom>
              <a:avLst/>
              <a:gdLst/>
              <a:ahLst/>
              <a:cxnLst/>
              <a:rect l="l" t="t" r="r" b="b"/>
              <a:pathLst>
                <a:path w="2319" h="1831" extrusionOk="0">
                  <a:moveTo>
                    <a:pt x="395" y="0"/>
                  </a:moveTo>
                  <a:lnTo>
                    <a:pt x="1" y="672"/>
                  </a:lnTo>
                  <a:lnTo>
                    <a:pt x="1947" y="1831"/>
                  </a:lnTo>
                  <a:lnTo>
                    <a:pt x="2318" y="1066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472;p49">
              <a:extLst>
                <a:ext uri="{FF2B5EF4-FFF2-40B4-BE49-F238E27FC236}">
                  <a16:creationId xmlns:a16="http://schemas.microsoft.com/office/drawing/2014/main" id="{AFB0A06E-4AAD-4BAE-F331-005C7B77D545}"/>
                </a:ext>
              </a:extLst>
            </p:cNvPr>
            <p:cNvSpPr/>
            <p:nvPr/>
          </p:nvSpPr>
          <p:spPr>
            <a:xfrm>
              <a:off x="2213404" y="2739358"/>
              <a:ext cx="63669" cy="21910"/>
            </a:xfrm>
            <a:custGeom>
              <a:avLst/>
              <a:gdLst/>
              <a:ahLst/>
              <a:cxnLst/>
              <a:rect l="l" t="t" r="r" b="b"/>
              <a:pathLst>
                <a:path w="2226" h="766" extrusionOk="0">
                  <a:moveTo>
                    <a:pt x="1" y="0"/>
                  </a:moveTo>
                  <a:lnTo>
                    <a:pt x="1" y="765"/>
                  </a:lnTo>
                  <a:lnTo>
                    <a:pt x="2226" y="765"/>
                  </a:lnTo>
                  <a:lnTo>
                    <a:pt x="22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473;p49">
              <a:extLst>
                <a:ext uri="{FF2B5EF4-FFF2-40B4-BE49-F238E27FC236}">
                  <a16:creationId xmlns:a16="http://schemas.microsoft.com/office/drawing/2014/main" id="{CF650C17-5DEF-014B-2AA6-ECBD42E19E83}"/>
                </a:ext>
              </a:extLst>
            </p:cNvPr>
            <p:cNvSpPr/>
            <p:nvPr/>
          </p:nvSpPr>
          <p:spPr>
            <a:xfrm>
              <a:off x="2235284" y="2810948"/>
              <a:ext cx="66329" cy="52400"/>
            </a:xfrm>
            <a:custGeom>
              <a:avLst/>
              <a:gdLst/>
              <a:ahLst/>
              <a:cxnLst/>
              <a:rect l="l" t="t" r="r" b="b"/>
              <a:pathLst>
                <a:path w="2319" h="1832" extrusionOk="0">
                  <a:moveTo>
                    <a:pt x="1947" y="0"/>
                  </a:moveTo>
                  <a:lnTo>
                    <a:pt x="1" y="1066"/>
                  </a:lnTo>
                  <a:lnTo>
                    <a:pt x="395" y="1831"/>
                  </a:lnTo>
                  <a:lnTo>
                    <a:pt x="2318" y="672"/>
                  </a:lnTo>
                  <a:lnTo>
                    <a:pt x="19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474;p49">
              <a:extLst>
                <a:ext uri="{FF2B5EF4-FFF2-40B4-BE49-F238E27FC236}">
                  <a16:creationId xmlns:a16="http://schemas.microsoft.com/office/drawing/2014/main" id="{FB69BE6B-3C41-1D2D-095A-A62156671E20}"/>
                </a:ext>
              </a:extLst>
            </p:cNvPr>
            <p:cNvSpPr/>
            <p:nvPr/>
          </p:nvSpPr>
          <p:spPr>
            <a:xfrm>
              <a:off x="2533568" y="2810948"/>
              <a:ext cx="66301" cy="52400"/>
            </a:xfrm>
            <a:custGeom>
              <a:avLst/>
              <a:gdLst/>
              <a:ahLst/>
              <a:cxnLst/>
              <a:rect l="l" t="t" r="r" b="b"/>
              <a:pathLst>
                <a:path w="2318" h="1832" extrusionOk="0">
                  <a:moveTo>
                    <a:pt x="394" y="0"/>
                  </a:moveTo>
                  <a:lnTo>
                    <a:pt x="0" y="672"/>
                  </a:lnTo>
                  <a:lnTo>
                    <a:pt x="1947" y="1831"/>
                  </a:lnTo>
                  <a:lnTo>
                    <a:pt x="2318" y="106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475;p49">
              <a:extLst>
                <a:ext uri="{FF2B5EF4-FFF2-40B4-BE49-F238E27FC236}">
                  <a16:creationId xmlns:a16="http://schemas.microsoft.com/office/drawing/2014/main" id="{62B4045C-30C1-176A-C226-4648A8B8553A}"/>
                </a:ext>
              </a:extLst>
            </p:cNvPr>
            <p:cNvSpPr/>
            <p:nvPr/>
          </p:nvSpPr>
          <p:spPr>
            <a:xfrm>
              <a:off x="2558766" y="2739358"/>
              <a:ext cx="63641" cy="21910"/>
            </a:xfrm>
            <a:custGeom>
              <a:avLst/>
              <a:gdLst/>
              <a:ahLst/>
              <a:cxnLst/>
              <a:rect l="l" t="t" r="r" b="b"/>
              <a:pathLst>
                <a:path w="2225" h="766" extrusionOk="0">
                  <a:moveTo>
                    <a:pt x="0" y="0"/>
                  </a:moveTo>
                  <a:lnTo>
                    <a:pt x="0" y="765"/>
                  </a:lnTo>
                  <a:lnTo>
                    <a:pt x="2225" y="76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476;p49">
              <a:extLst>
                <a:ext uri="{FF2B5EF4-FFF2-40B4-BE49-F238E27FC236}">
                  <a16:creationId xmlns:a16="http://schemas.microsoft.com/office/drawing/2014/main" id="{39354A33-476A-C5D3-E19F-D533E36CD731}"/>
                </a:ext>
              </a:extLst>
            </p:cNvPr>
            <p:cNvSpPr/>
            <p:nvPr/>
          </p:nvSpPr>
          <p:spPr>
            <a:xfrm>
              <a:off x="2533568" y="2637279"/>
              <a:ext cx="66301" cy="52400"/>
            </a:xfrm>
            <a:custGeom>
              <a:avLst/>
              <a:gdLst/>
              <a:ahLst/>
              <a:cxnLst/>
              <a:rect l="l" t="t" r="r" b="b"/>
              <a:pathLst>
                <a:path w="2318" h="1832" extrusionOk="0">
                  <a:moveTo>
                    <a:pt x="1947" y="0"/>
                  </a:moveTo>
                  <a:lnTo>
                    <a:pt x="0" y="1159"/>
                  </a:lnTo>
                  <a:lnTo>
                    <a:pt x="394" y="1831"/>
                  </a:lnTo>
                  <a:lnTo>
                    <a:pt x="2318" y="765"/>
                  </a:lnTo>
                  <a:lnTo>
                    <a:pt x="19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477;p49">
              <a:extLst>
                <a:ext uri="{FF2B5EF4-FFF2-40B4-BE49-F238E27FC236}">
                  <a16:creationId xmlns:a16="http://schemas.microsoft.com/office/drawing/2014/main" id="{7F0177CE-4DAF-2109-5407-A100493D7C36}"/>
                </a:ext>
              </a:extLst>
            </p:cNvPr>
            <p:cNvSpPr/>
            <p:nvPr/>
          </p:nvSpPr>
          <p:spPr>
            <a:xfrm>
              <a:off x="2478539" y="2567691"/>
              <a:ext cx="52400" cy="66301"/>
            </a:xfrm>
            <a:custGeom>
              <a:avLst/>
              <a:gdLst/>
              <a:ahLst/>
              <a:cxnLst/>
              <a:rect l="l" t="t" r="r" b="b"/>
              <a:pathLst>
                <a:path w="1832" h="2318" extrusionOk="0">
                  <a:moveTo>
                    <a:pt x="1067" y="0"/>
                  </a:moveTo>
                  <a:lnTo>
                    <a:pt x="1" y="1947"/>
                  </a:lnTo>
                  <a:lnTo>
                    <a:pt x="673" y="2318"/>
                  </a:lnTo>
                  <a:lnTo>
                    <a:pt x="1832" y="39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478;p49">
              <a:extLst>
                <a:ext uri="{FF2B5EF4-FFF2-40B4-BE49-F238E27FC236}">
                  <a16:creationId xmlns:a16="http://schemas.microsoft.com/office/drawing/2014/main" id="{FE8BE9C1-EC8C-5B56-58FD-2150BE56CEE3}"/>
                </a:ext>
              </a:extLst>
            </p:cNvPr>
            <p:cNvSpPr/>
            <p:nvPr/>
          </p:nvSpPr>
          <p:spPr>
            <a:xfrm>
              <a:off x="2381780" y="2714160"/>
              <a:ext cx="71621" cy="188290"/>
            </a:xfrm>
            <a:custGeom>
              <a:avLst/>
              <a:gdLst/>
              <a:ahLst/>
              <a:cxnLst/>
              <a:rect l="l" t="t" r="r" b="b"/>
              <a:pathLst>
                <a:path w="2504" h="6583" extrusionOk="0">
                  <a:moveTo>
                    <a:pt x="1252" y="881"/>
                  </a:moveTo>
                  <a:cubicBezTo>
                    <a:pt x="1460" y="881"/>
                    <a:pt x="1646" y="1067"/>
                    <a:pt x="1646" y="1252"/>
                  </a:cubicBezTo>
                  <a:cubicBezTo>
                    <a:pt x="1646" y="1553"/>
                    <a:pt x="1460" y="1646"/>
                    <a:pt x="1252" y="1646"/>
                  </a:cubicBezTo>
                  <a:cubicBezTo>
                    <a:pt x="1066" y="1646"/>
                    <a:pt x="881" y="1553"/>
                    <a:pt x="881" y="1252"/>
                  </a:cubicBezTo>
                  <a:cubicBezTo>
                    <a:pt x="881" y="1067"/>
                    <a:pt x="1066" y="881"/>
                    <a:pt x="1252" y="881"/>
                  </a:cubicBezTo>
                  <a:close/>
                  <a:moveTo>
                    <a:pt x="1252" y="1"/>
                  </a:moveTo>
                  <a:cubicBezTo>
                    <a:pt x="580" y="1"/>
                    <a:pt x="0" y="580"/>
                    <a:pt x="0" y="1252"/>
                  </a:cubicBezTo>
                  <a:cubicBezTo>
                    <a:pt x="0" y="1832"/>
                    <a:pt x="394" y="2318"/>
                    <a:pt x="881" y="2411"/>
                  </a:cubicBezTo>
                  <a:lnTo>
                    <a:pt x="881" y="6582"/>
                  </a:lnTo>
                  <a:lnTo>
                    <a:pt x="1646" y="6582"/>
                  </a:lnTo>
                  <a:lnTo>
                    <a:pt x="1646" y="2411"/>
                  </a:lnTo>
                  <a:cubicBezTo>
                    <a:pt x="2132" y="2318"/>
                    <a:pt x="2503" y="1832"/>
                    <a:pt x="2503" y="1252"/>
                  </a:cubicBezTo>
                  <a:cubicBezTo>
                    <a:pt x="2503" y="580"/>
                    <a:pt x="1924" y="1"/>
                    <a:pt x="1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479;p49">
              <a:extLst>
                <a:ext uri="{FF2B5EF4-FFF2-40B4-BE49-F238E27FC236}">
                  <a16:creationId xmlns:a16="http://schemas.microsoft.com/office/drawing/2014/main" id="{13D80D42-F96E-41E0-39E9-9D25C1571966}"/>
                </a:ext>
              </a:extLst>
            </p:cNvPr>
            <p:cNvSpPr/>
            <p:nvPr/>
          </p:nvSpPr>
          <p:spPr>
            <a:xfrm>
              <a:off x="2401001" y="2885856"/>
              <a:ext cx="80230" cy="66301"/>
            </a:xfrm>
            <a:custGeom>
              <a:avLst/>
              <a:gdLst/>
              <a:ahLst/>
              <a:cxnLst/>
              <a:rect l="l" t="t" r="r" b="b"/>
              <a:pathLst>
                <a:path w="2805" h="2318" extrusionOk="0">
                  <a:moveTo>
                    <a:pt x="580" y="0"/>
                  </a:moveTo>
                  <a:lnTo>
                    <a:pt x="0" y="1159"/>
                  </a:lnTo>
                  <a:lnTo>
                    <a:pt x="580" y="2318"/>
                  </a:lnTo>
                  <a:lnTo>
                    <a:pt x="2805" y="2318"/>
                  </a:lnTo>
                  <a:lnTo>
                    <a:pt x="28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480;p49">
              <a:extLst>
                <a:ext uri="{FF2B5EF4-FFF2-40B4-BE49-F238E27FC236}">
                  <a16:creationId xmlns:a16="http://schemas.microsoft.com/office/drawing/2014/main" id="{82DBB5DD-440A-BFB9-3B62-9C2D5436F562}"/>
                </a:ext>
              </a:extLst>
            </p:cNvPr>
            <p:cNvSpPr/>
            <p:nvPr/>
          </p:nvSpPr>
          <p:spPr>
            <a:xfrm>
              <a:off x="2353923" y="2885856"/>
              <a:ext cx="63669" cy="66301"/>
            </a:xfrm>
            <a:custGeom>
              <a:avLst/>
              <a:gdLst/>
              <a:ahLst/>
              <a:cxnLst/>
              <a:rect l="l" t="t" r="r" b="b"/>
              <a:pathLst>
                <a:path w="2226" h="2318" extrusionOk="0">
                  <a:moveTo>
                    <a:pt x="1" y="0"/>
                  </a:moveTo>
                  <a:lnTo>
                    <a:pt x="1" y="2318"/>
                  </a:lnTo>
                  <a:lnTo>
                    <a:pt x="2226" y="2318"/>
                  </a:lnTo>
                  <a:lnTo>
                    <a:pt x="22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481;p49">
            <a:extLst>
              <a:ext uri="{FF2B5EF4-FFF2-40B4-BE49-F238E27FC236}">
                <a16:creationId xmlns:a16="http://schemas.microsoft.com/office/drawing/2014/main" id="{36E18B2F-D032-2472-61B4-60981AACA034}"/>
              </a:ext>
            </a:extLst>
          </p:cNvPr>
          <p:cNvGrpSpPr/>
          <p:nvPr/>
        </p:nvGrpSpPr>
        <p:grpSpPr>
          <a:xfrm>
            <a:off x="1023983" y="2327034"/>
            <a:ext cx="737100" cy="737100"/>
            <a:chOff x="991075" y="1881675"/>
            <a:chExt cx="737100" cy="737100"/>
          </a:xfrm>
        </p:grpSpPr>
        <p:sp>
          <p:nvSpPr>
            <p:cNvPr id="172" name="Google Shape;1482;p49">
              <a:extLst>
                <a:ext uri="{FF2B5EF4-FFF2-40B4-BE49-F238E27FC236}">
                  <a16:creationId xmlns:a16="http://schemas.microsoft.com/office/drawing/2014/main" id="{0770B1C8-1167-8879-BD77-38F73C5CE5C9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483;p49">
              <a:extLst>
                <a:ext uri="{FF2B5EF4-FFF2-40B4-BE49-F238E27FC236}">
                  <a16:creationId xmlns:a16="http://schemas.microsoft.com/office/drawing/2014/main" id="{6611E5F0-2E77-285D-C842-7FDC15D0E286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" name="Google Shape;1484;p49">
            <a:extLst>
              <a:ext uri="{FF2B5EF4-FFF2-40B4-BE49-F238E27FC236}">
                <a16:creationId xmlns:a16="http://schemas.microsoft.com/office/drawing/2014/main" id="{ACF3C9F5-21EE-C6F0-BB18-4B563EC44D6D}"/>
              </a:ext>
            </a:extLst>
          </p:cNvPr>
          <p:cNvGrpSpPr/>
          <p:nvPr/>
        </p:nvGrpSpPr>
        <p:grpSpPr>
          <a:xfrm>
            <a:off x="1189954" y="2517261"/>
            <a:ext cx="409037" cy="356645"/>
            <a:chOff x="8245271" y="3178164"/>
            <a:chExt cx="409037" cy="356645"/>
          </a:xfrm>
        </p:grpSpPr>
        <p:sp>
          <p:nvSpPr>
            <p:cNvPr id="175" name="Google Shape;1485;p49">
              <a:extLst>
                <a:ext uri="{FF2B5EF4-FFF2-40B4-BE49-F238E27FC236}">
                  <a16:creationId xmlns:a16="http://schemas.microsoft.com/office/drawing/2014/main" id="{3AA819AF-D62C-4536-714F-C43ACDF44D20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486;p49">
              <a:extLst>
                <a:ext uri="{FF2B5EF4-FFF2-40B4-BE49-F238E27FC236}">
                  <a16:creationId xmlns:a16="http://schemas.microsoft.com/office/drawing/2014/main" id="{CC24BAF5-A8A8-435B-9854-F1322A08256B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487;p49">
              <a:extLst>
                <a:ext uri="{FF2B5EF4-FFF2-40B4-BE49-F238E27FC236}">
                  <a16:creationId xmlns:a16="http://schemas.microsoft.com/office/drawing/2014/main" id="{489BD355-713C-2250-9F4E-7A6A20AC9D1B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488;p49">
              <a:extLst>
                <a:ext uri="{FF2B5EF4-FFF2-40B4-BE49-F238E27FC236}">
                  <a16:creationId xmlns:a16="http://schemas.microsoft.com/office/drawing/2014/main" id="{2F01CF72-E773-C970-6BAF-E2CECB2EDB9E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489;p49">
              <a:extLst>
                <a:ext uri="{FF2B5EF4-FFF2-40B4-BE49-F238E27FC236}">
                  <a16:creationId xmlns:a16="http://schemas.microsoft.com/office/drawing/2014/main" id="{57DA6432-93E8-A00A-3C60-33ED18ACDE7E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490;p49">
              <a:extLst>
                <a:ext uri="{FF2B5EF4-FFF2-40B4-BE49-F238E27FC236}">
                  <a16:creationId xmlns:a16="http://schemas.microsoft.com/office/drawing/2014/main" id="{3A7805F8-F023-802A-8DF8-C451A5C20B43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1" name="Google Shape;1491;p49">
            <a:extLst>
              <a:ext uri="{FF2B5EF4-FFF2-40B4-BE49-F238E27FC236}">
                <a16:creationId xmlns:a16="http://schemas.microsoft.com/office/drawing/2014/main" id="{F54FBA1E-8C5A-428B-781E-B066EB2658B4}"/>
              </a:ext>
            </a:extLst>
          </p:cNvPr>
          <p:cNvCxnSpPr/>
          <p:nvPr/>
        </p:nvCxnSpPr>
        <p:spPr>
          <a:xfrm>
            <a:off x="3796525" y="2695584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82" name="Google Shape;1492;p49">
            <a:extLst>
              <a:ext uri="{FF2B5EF4-FFF2-40B4-BE49-F238E27FC236}">
                <a16:creationId xmlns:a16="http://schemas.microsoft.com/office/drawing/2014/main" id="{7586EED5-2AF4-8FC0-742E-FF955369BB0B}"/>
              </a:ext>
            </a:extLst>
          </p:cNvPr>
          <p:cNvCxnSpPr/>
          <p:nvPr/>
        </p:nvCxnSpPr>
        <p:spPr>
          <a:xfrm>
            <a:off x="5635050" y="2695584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185" name="Google Shape;3691;p56">
            <a:extLst>
              <a:ext uri="{FF2B5EF4-FFF2-40B4-BE49-F238E27FC236}">
                <a16:creationId xmlns:a16="http://schemas.microsoft.com/office/drawing/2014/main" id="{BF2E280C-2756-B1CF-359A-6BE6C6B44F91}"/>
              </a:ext>
            </a:extLst>
          </p:cNvPr>
          <p:cNvGrpSpPr/>
          <p:nvPr/>
        </p:nvGrpSpPr>
        <p:grpSpPr>
          <a:xfrm>
            <a:off x="4897944" y="2513848"/>
            <a:ext cx="355099" cy="352816"/>
            <a:chOff x="2213404" y="1937970"/>
            <a:chExt cx="409006" cy="406377"/>
          </a:xfrm>
        </p:grpSpPr>
        <p:sp>
          <p:nvSpPr>
            <p:cNvPr id="186" name="Google Shape;3692;p56">
              <a:extLst>
                <a:ext uri="{FF2B5EF4-FFF2-40B4-BE49-F238E27FC236}">
                  <a16:creationId xmlns:a16="http://schemas.microsoft.com/office/drawing/2014/main" id="{6D2B6380-06E7-02AA-1C09-C2EC5C38F9DF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693;p56">
              <a:extLst>
                <a:ext uri="{FF2B5EF4-FFF2-40B4-BE49-F238E27FC236}">
                  <a16:creationId xmlns:a16="http://schemas.microsoft.com/office/drawing/2014/main" id="{C4D83A49-2D47-BC0E-F4BC-CBFAC9516A67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694;p56">
              <a:extLst>
                <a:ext uri="{FF2B5EF4-FFF2-40B4-BE49-F238E27FC236}">
                  <a16:creationId xmlns:a16="http://schemas.microsoft.com/office/drawing/2014/main" id="{CD25FE08-D002-5236-487F-9F434172A2DB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695;p56">
              <a:extLst>
                <a:ext uri="{FF2B5EF4-FFF2-40B4-BE49-F238E27FC236}">
                  <a16:creationId xmlns:a16="http://schemas.microsoft.com/office/drawing/2014/main" id="{5BB580CB-44CD-72EE-FE65-7F11C7C1D7F4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696;p56">
              <a:extLst>
                <a:ext uri="{FF2B5EF4-FFF2-40B4-BE49-F238E27FC236}">
                  <a16:creationId xmlns:a16="http://schemas.microsoft.com/office/drawing/2014/main" id="{D6D7F560-7261-29D5-F44E-D4123B405D89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697;p56">
              <a:extLst>
                <a:ext uri="{FF2B5EF4-FFF2-40B4-BE49-F238E27FC236}">
                  <a16:creationId xmlns:a16="http://schemas.microsoft.com/office/drawing/2014/main" id="{210781D6-A0D9-238C-F073-E87AFAB31FA2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98;p56">
              <a:extLst>
                <a:ext uri="{FF2B5EF4-FFF2-40B4-BE49-F238E27FC236}">
                  <a16:creationId xmlns:a16="http://schemas.microsoft.com/office/drawing/2014/main" id="{909FFFE2-2B33-C533-6DF6-72AF7614BAB7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3591;p56">
            <a:extLst>
              <a:ext uri="{FF2B5EF4-FFF2-40B4-BE49-F238E27FC236}">
                <a16:creationId xmlns:a16="http://schemas.microsoft.com/office/drawing/2014/main" id="{B678A41E-F911-5746-5CAE-8D13A96E8D4C}"/>
              </a:ext>
            </a:extLst>
          </p:cNvPr>
          <p:cNvGrpSpPr/>
          <p:nvPr/>
        </p:nvGrpSpPr>
        <p:grpSpPr>
          <a:xfrm>
            <a:off x="3039497" y="2508502"/>
            <a:ext cx="449273" cy="365402"/>
            <a:chOff x="8245271" y="1357987"/>
            <a:chExt cx="409037" cy="356642"/>
          </a:xfrm>
        </p:grpSpPr>
        <p:sp>
          <p:nvSpPr>
            <p:cNvPr id="194" name="Google Shape;3592;p56">
              <a:extLst>
                <a:ext uri="{FF2B5EF4-FFF2-40B4-BE49-F238E27FC236}">
                  <a16:creationId xmlns:a16="http://schemas.microsoft.com/office/drawing/2014/main" id="{1FD3CD3E-2451-CC9E-424F-78A88FBCFA54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593;p56">
              <a:extLst>
                <a:ext uri="{FF2B5EF4-FFF2-40B4-BE49-F238E27FC236}">
                  <a16:creationId xmlns:a16="http://schemas.microsoft.com/office/drawing/2014/main" id="{AFFF11BC-392C-4E82-6DF3-4DAC37BCF5F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594;p56">
              <a:extLst>
                <a:ext uri="{FF2B5EF4-FFF2-40B4-BE49-F238E27FC236}">
                  <a16:creationId xmlns:a16="http://schemas.microsoft.com/office/drawing/2014/main" id="{B265ACA2-7EA5-FFBD-3B48-66672E97A012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595;p56">
              <a:extLst>
                <a:ext uri="{FF2B5EF4-FFF2-40B4-BE49-F238E27FC236}">
                  <a16:creationId xmlns:a16="http://schemas.microsoft.com/office/drawing/2014/main" id="{5C1C24AE-C75C-C12F-4987-A136370A4DA4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596;p56">
              <a:extLst>
                <a:ext uri="{FF2B5EF4-FFF2-40B4-BE49-F238E27FC236}">
                  <a16:creationId xmlns:a16="http://schemas.microsoft.com/office/drawing/2014/main" id="{6F087E5A-5737-6C53-CCB8-CF911498C357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597;p56">
              <a:extLst>
                <a:ext uri="{FF2B5EF4-FFF2-40B4-BE49-F238E27FC236}">
                  <a16:creationId xmlns:a16="http://schemas.microsoft.com/office/drawing/2014/main" id="{5DE7FB1D-DEB7-3DBA-CBE9-7380030E636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598;p56">
              <a:extLst>
                <a:ext uri="{FF2B5EF4-FFF2-40B4-BE49-F238E27FC236}">
                  <a16:creationId xmlns:a16="http://schemas.microsoft.com/office/drawing/2014/main" id="{96C9DE21-90C5-7423-9679-C5EF46EB071C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599;p56">
              <a:extLst>
                <a:ext uri="{FF2B5EF4-FFF2-40B4-BE49-F238E27FC236}">
                  <a16:creationId xmlns:a16="http://schemas.microsoft.com/office/drawing/2014/main" id="{79868851-2813-20D2-D813-6FE53B1F1DF7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00;p56">
              <a:extLst>
                <a:ext uri="{FF2B5EF4-FFF2-40B4-BE49-F238E27FC236}">
                  <a16:creationId xmlns:a16="http://schemas.microsoft.com/office/drawing/2014/main" id="{0FD22CF2-C491-0AC2-833D-575445924763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01;p56">
              <a:extLst>
                <a:ext uri="{FF2B5EF4-FFF2-40B4-BE49-F238E27FC236}">
                  <a16:creationId xmlns:a16="http://schemas.microsoft.com/office/drawing/2014/main" id="{9B3FEB27-412D-4D7C-4B15-84EAF9602A8C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1406;p49">
            <a:extLst>
              <a:ext uri="{FF2B5EF4-FFF2-40B4-BE49-F238E27FC236}">
                <a16:creationId xmlns:a16="http://schemas.microsoft.com/office/drawing/2014/main" id="{281EFE20-9CF6-6B28-0DA0-E4289B131737}"/>
              </a:ext>
            </a:extLst>
          </p:cNvPr>
          <p:cNvSpPr txBox="1"/>
          <p:nvPr/>
        </p:nvSpPr>
        <p:spPr>
          <a:xfrm>
            <a:off x="3027218" y="1344484"/>
            <a:ext cx="2821289" cy="757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/PARA CADA PRÁTICA FORNECIDA, TEREMOS: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B589A76-FB9E-B9A5-0700-3AE7BD334F30}"/>
              </a:ext>
            </a:extLst>
          </p:cNvPr>
          <p:cNvCxnSpPr/>
          <p:nvPr/>
        </p:nvCxnSpPr>
        <p:spPr>
          <a:xfrm>
            <a:off x="1023982" y="1711035"/>
            <a:ext cx="2340464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Conector reto 206">
            <a:extLst>
              <a:ext uri="{FF2B5EF4-FFF2-40B4-BE49-F238E27FC236}">
                <a16:creationId xmlns:a16="http://schemas.microsoft.com/office/drawing/2014/main" id="{C6320F77-D585-0A89-F917-4C752778B239}"/>
              </a:ext>
            </a:extLst>
          </p:cNvPr>
          <p:cNvCxnSpPr/>
          <p:nvPr/>
        </p:nvCxnSpPr>
        <p:spPr>
          <a:xfrm>
            <a:off x="5552911" y="1711035"/>
            <a:ext cx="2340464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Google Shape;398;p31">
            <a:extLst>
              <a:ext uri="{FF2B5EF4-FFF2-40B4-BE49-F238E27FC236}">
                <a16:creationId xmlns:a16="http://schemas.microsoft.com/office/drawing/2014/main" id="{F2C40449-EFD0-466C-10B5-DAD0190E7A5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13" name="Google Shape;419;p31">
            <a:extLst>
              <a:ext uri="{FF2B5EF4-FFF2-40B4-BE49-F238E27FC236}">
                <a16:creationId xmlns:a16="http://schemas.microsoft.com/office/drawing/2014/main" id="{EB5A3132-3617-2517-824D-97991BBFDD80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14" name="Google Shape;420;p31">
              <a:extLst>
                <a:ext uri="{FF2B5EF4-FFF2-40B4-BE49-F238E27FC236}">
                  <a16:creationId xmlns:a16="http://schemas.microsoft.com/office/drawing/2014/main" id="{30F7F225-9364-B323-CAB9-A12C8F956564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421;p31">
              <a:extLst>
                <a:ext uri="{FF2B5EF4-FFF2-40B4-BE49-F238E27FC236}">
                  <a16:creationId xmlns:a16="http://schemas.microsoft.com/office/drawing/2014/main" id="{99440DEB-3C07-92F9-B447-8F572260B706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422;p31">
              <a:extLst>
                <a:ext uri="{FF2B5EF4-FFF2-40B4-BE49-F238E27FC236}">
                  <a16:creationId xmlns:a16="http://schemas.microsoft.com/office/drawing/2014/main" id="{DFECAE17-4891-AA0A-7A42-9056296BCEFF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7" name="Google Shape;444;p31">
            <a:extLst>
              <a:ext uri="{FF2B5EF4-FFF2-40B4-BE49-F238E27FC236}">
                <a16:creationId xmlns:a16="http://schemas.microsoft.com/office/drawing/2014/main" id="{FCFB48A0-EBEE-E9D7-9A05-8768D4D23839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18" name="Google Shape;445;p31">
              <a:extLst>
                <a:ext uri="{FF2B5EF4-FFF2-40B4-BE49-F238E27FC236}">
                  <a16:creationId xmlns:a16="http://schemas.microsoft.com/office/drawing/2014/main" id="{F5523EB4-C917-A3AE-BECF-322D0E313A82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" name="Google Shape;446;p31">
              <a:extLst>
                <a:ext uri="{FF2B5EF4-FFF2-40B4-BE49-F238E27FC236}">
                  <a16:creationId xmlns:a16="http://schemas.microsoft.com/office/drawing/2014/main" id="{2CBEE284-FF22-769A-5DF2-C57E03A1A9B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23" name="Google Shape;447;p31">
                <a:extLst>
                  <a:ext uri="{FF2B5EF4-FFF2-40B4-BE49-F238E27FC236}">
                    <a16:creationId xmlns:a16="http://schemas.microsoft.com/office/drawing/2014/main" id="{15908168-B2E5-F9D3-4FDC-D0D0017AC509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4" name="Google Shape;448;p31">
                <a:extLst>
                  <a:ext uri="{FF2B5EF4-FFF2-40B4-BE49-F238E27FC236}">
                    <a16:creationId xmlns:a16="http://schemas.microsoft.com/office/drawing/2014/main" id="{A17DA2AB-0626-C0EF-D153-7DA9A5A66293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25" name="Google Shape;449;p31">
                  <a:extLst>
                    <a:ext uri="{FF2B5EF4-FFF2-40B4-BE49-F238E27FC236}">
                      <a16:creationId xmlns:a16="http://schemas.microsoft.com/office/drawing/2014/main" id="{384E1651-1D76-20B1-DAB5-71BA1BFD3E02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6" name="Google Shape;450;p31">
                  <a:extLst>
                    <a:ext uri="{FF2B5EF4-FFF2-40B4-BE49-F238E27FC236}">
                      <a16:creationId xmlns:a16="http://schemas.microsoft.com/office/drawing/2014/main" id="{1954C6D1-CF41-5EBE-6A37-88645EE20678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20" name="Google Shape;451;p31">
              <a:extLst>
                <a:ext uri="{FF2B5EF4-FFF2-40B4-BE49-F238E27FC236}">
                  <a16:creationId xmlns:a16="http://schemas.microsoft.com/office/drawing/2014/main" id="{EB1A2968-CEBE-9A61-2313-39C120AE8CB8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21" name="Google Shape;452;p31">
                <a:extLst>
                  <a:ext uri="{FF2B5EF4-FFF2-40B4-BE49-F238E27FC236}">
                    <a16:creationId xmlns:a16="http://schemas.microsoft.com/office/drawing/2014/main" id="{C10C6E38-834A-FB3D-2B32-2D54CBFECA6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453;p31">
                <a:extLst>
                  <a:ext uri="{FF2B5EF4-FFF2-40B4-BE49-F238E27FC236}">
                    <a16:creationId xmlns:a16="http://schemas.microsoft.com/office/drawing/2014/main" id="{7FCCF533-18A1-82F5-343F-3F4DE804DAD8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7" name="Google Shape;455;p31">
            <a:extLst>
              <a:ext uri="{FF2B5EF4-FFF2-40B4-BE49-F238E27FC236}">
                <a16:creationId xmlns:a16="http://schemas.microsoft.com/office/drawing/2014/main" id="{18B2E14F-B67F-7D0A-02B4-6D191B4D5A87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28" name="Google Shape;456;p31">
            <a:extLst>
              <a:ext uri="{FF2B5EF4-FFF2-40B4-BE49-F238E27FC236}">
                <a16:creationId xmlns:a16="http://schemas.microsoft.com/office/drawing/2014/main" id="{D028EA5B-9CC5-19D2-3EA1-BEB8AD12F8F2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457;p31">
            <a:extLst>
              <a:ext uri="{FF2B5EF4-FFF2-40B4-BE49-F238E27FC236}">
                <a16:creationId xmlns:a16="http://schemas.microsoft.com/office/drawing/2014/main" id="{4CB73E3D-8FCB-7AD0-6501-DF0CFC980025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458;p31">
            <a:extLst>
              <a:ext uri="{FF2B5EF4-FFF2-40B4-BE49-F238E27FC236}">
                <a16:creationId xmlns:a16="http://schemas.microsoft.com/office/drawing/2014/main" id="{B3ACD6E7-BCE9-96BF-1FDE-3DD366801DDA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459;p31">
            <a:extLst>
              <a:ext uri="{FF2B5EF4-FFF2-40B4-BE49-F238E27FC236}">
                <a16:creationId xmlns:a16="http://schemas.microsoft.com/office/drawing/2014/main" id="{3C8C0E3F-CBAC-9605-7EA0-0A939B27857D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202;p20">
            <a:extLst>
              <a:ext uri="{FF2B5EF4-FFF2-40B4-BE49-F238E27FC236}">
                <a16:creationId xmlns:a16="http://schemas.microsoft.com/office/drawing/2014/main" id="{F2953BED-BF43-10ED-46A3-AD308896A152}"/>
              </a:ext>
            </a:extLst>
          </p:cNvPr>
          <p:cNvSpPr/>
          <p:nvPr/>
        </p:nvSpPr>
        <p:spPr>
          <a:xfrm>
            <a:off x="723674" y="1189200"/>
            <a:ext cx="7700325" cy="34143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19999" y="540000"/>
            <a:ext cx="724679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/SOBRE AS PRÁTICAS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404;p49">
            <a:extLst>
              <a:ext uri="{FF2B5EF4-FFF2-40B4-BE49-F238E27FC236}">
                <a16:creationId xmlns:a16="http://schemas.microsoft.com/office/drawing/2014/main" id="{7CCCBCAE-2B0D-FDCE-D20E-F1566C816BAA}"/>
              </a:ext>
            </a:extLst>
          </p:cNvPr>
          <p:cNvSpPr txBox="1"/>
          <p:nvPr/>
        </p:nvSpPr>
        <p:spPr>
          <a:xfrm>
            <a:off x="1807540" y="1446990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/PRIMEIRA FUNÇÃO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1" name="Google Shape;1405;p49">
            <a:extLst>
              <a:ext uri="{FF2B5EF4-FFF2-40B4-BE49-F238E27FC236}">
                <a16:creationId xmlns:a16="http://schemas.microsoft.com/office/drawing/2014/main" id="{B2AF3E50-0CED-F509-8E70-86FDFE90B567}"/>
              </a:ext>
            </a:extLst>
          </p:cNvPr>
          <p:cNvSpPr txBox="1"/>
          <p:nvPr/>
        </p:nvSpPr>
        <p:spPr>
          <a:xfrm>
            <a:off x="1825060" y="1783915"/>
            <a:ext cx="1827480" cy="468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Primeiro contato com uma função Lambda</a:t>
            </a:r>
            <a:endParaRPr sz="1000" dirty="0">
              <a:solidFill>
                <a:schemeClr val="dk2"/>
              </a:solidFill>
              <a:latin typeface="Consolas" panose="020B0609020204030204" pitchFamily="49" charset="0"/>
              <a:ea typeface="Fira Code"/>
              <a:cs typeface="Fira Code"/>
              <a:sym typeface="Fira Code"/>
            </a:endParaRPr>
          </a:p>
        </p:txBody>
      </p:sp>
      <p:sp>
        <p:nvSpPr>
          <p:cNvPr id="212" name="Google Shape;398;p31">
            <a:extLst>
              <a:ext uri="{FF2B5EF4-FFF2-40B4-BE49-F238E27FC236}">
                <a16:creationId xmlns:a16="http://schemas.microsoft.com/office/drawing/2014/main" id="{F2C40449-EFD0-466C-10B5-DAD0190E7A5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13" name="Google Shape;419;p31">
            <a:extLst>
              <a:ext uri="{FF2B5EF4-FFF2-40B4-BE49-F238E27FC236}">
                <a16:creationId xmlns:a16="http://schemas.microsoft.com/office/drawing/2014/main" id="{EB5A3132-3617-2517-824D-97991BBFDD80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14" name="Google Shape;420;p31">
              <a:extLst>
                <a:ext uri="{FF2B5EF4-FFF2-40B4-BE49-F238E27FC236}">
                  <a16:creationId xmlns:a16="http://schemas.microsoft.com/office/drawing/2014/main" id="{30F7F225-9364-B323-CAB9-A12C8F956564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421;p31">
              <a:extLst>
                <a:ext uri="{FF2B5EF4-FFF2-40B4-BE49-F238E27FC236}">
                  <a16:creationId xmlns:a16="http://schemas.microsoft.com/office/drawing/2014/main" id="{99440DEB-3C07-92F9-B447-8F572260B706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422;p31">
              <a:extLst>
                <a:ext uri="{FF2B5EF4-FFF2-40B4-BE49-F238E27FC236}">
                  <a16:creationId xmlns:a16="http://schemas.microsoft.com/office/drawing/2014/main" id="{DFECAE17-4891-AA0A-7A42-9056296BCEFF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7" name="Google Shape;444;p31">
            <a:extLst>
              <a:ext uri="{FF2B5EF4-FFF2-40B4-BE49-F238E27FC236}">
                <a16:creationId xmlns:a16="http://schemas.microsoft.com/office/drawing/2014/main" id="{FCFB48A0-EBEE-E9D7-9A05-8768D4D23839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18" name="Google Shape;445;p31">
              <a:extLst>
                <a:ext uri="{FF2B5EF4-FFF2-40B4-BE49-F238E27FC236}">
                  <a16:creationId xmlns:a16="http://schemas.microsoft.com/office/drawing/2014/main" id="{F5523EB4-C917-A3AE-BECF-322D0E313A82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" name="Google Shape;446;p31">
              <a:extLst>
                <a:ext uri="{FF2B5EF4-FFF2-40B4-BE49-F238E27FC236}">
                  <a16:creationId xmlns:a16="http://schemas.microsoft.com/office/drawing/2014/main" id="{2CBEE284-FF22-769A-5DF2-C57E03A1A9B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23" name="Google Shape;447;p31">
                <a:extLst>
                  <a:ext uri="{FF2B5EF4-FFF2-40B4-BE49-F238E27FC236}">
                    <a16:creationId xmlns:a16="http://schemas.microsoft.com/office/drawing/2014/main" id="{15908168-B2E5-F9D3-4FDC-D0D0017AC509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4" name="Google Shape;448;p31">
                <a:extLst>
                  <a:ext uri="{FF2B5EF4-FFF2-40B4-BE49-F238E27FC236}">
                    <a16:creationId xmlns:a16="http://schemas.microsoft.com/office/drawing/2014/main" id="{A17DA2AB-0626-C0EF-D153-7DA9A5A66293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25" name="Google Shape;449;p31">
                  <a:extLst>
                    <a:ext uri="{FF2B5EF4-FFF2-40B4-BE49-F238E27FC236}">
                      <a16:creationId xmlns:a16="http://schemas.microsoft.com/office/drawing/2014/main" id="{384E1651-1D76-20B1-DAB5-71BA1BFD3E02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6" name="Google Shape;450;p31">
                  <a:extLst>
                    <a:ext uri="{FF2B5EF4-FFF2-40B4-BE49-F238E27FC236}">
                      <a16:creationId xmlns:a16="http://schemas.microsoft.com/office/drawing/2014/main" id="{1954C6D1-CF41-5EBE-6A37-88645EE20678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20" name="Google Shape;451;p31">
              <a:extLst>
                <a:ext uri="{FF2B5EF4-FFF2-40B4-BE49-F238E27FC236}">
                  <a16:creationId xmlns:a16="http://schemas.microsoft.com/office/drawing/2014/main" id="{EB1A2968-CEBE-9A61-2313-39C120AE8CB8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21" name="Google Shape;452;p31">
                <a:extLst>
                  <a:ext uri="{FF2B5EF4-FFF2-40B4-BE49-F238E27FC236}">
                    <a16:creationId xmlns:a16="http://schemas.microsoft.com/office/drawing/2014/main" id="{C10C6E38-834A-FB3D-2B32-2D54CBFECA6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453;p31">
                <a:extLst>
                  <a:ext uri="{FF2B5EF4-FFF2-40B4-BE49-F238E27FC236}">
                    <a16:creationId xmlns:a16="http://schemas.microsoft.com/office/drawing/2014/main" id="{7FCCF533-18A1-82F5-343F-3F4DE804DAD8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7" name="Google Shape;455;p31">
            <a:extLst>
              <a:ext uri="{FF2B5EF4-FFF2-40B4-BE49-F238E27FC236}">
                <a16:creationId xmlns:a16="http://schemas.microsoft.com/office/drawing/2014/main" id="{18B2E14F-B67F-7D0A-02B4-6D191B4D5A87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28" name="Google Shape;456;p31">
            <a:extLst>
              <a:ext uri="{FF2B5EF4-FFF2-40B4-BE49-F238E27FC236}">
                <a16:creationId xmlns:a16="http://schemas.microsoft.com/office/drawing/2014/main" id="{D028EA5B-9CC5-19D2-3EA1-BEB8AD12F8F2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457;p31">
            <a:extLst>
              <a:ext uri="{FF2B5EF4-FFF2-40B4-BE49-F238E27FC236}">
                <a16:creationId xmlns:a16="http://schemas.microsoft.com/office/drawing/2014/main" id="{4CB73E3D-8FCB-7AD0-6501-DF0CFC980025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458;p31">
            <a:extLst>
              <a:ext uri="{FF2B5EF4-FFF2-40B4-BE49-F238E27FC236}">
                <a16:creationId xmlns:a16="http://schemas.microsoft.com/office/drawing/2014/main" id="{B3ACD6E7-BCE9-96BF-1FDE-3DD366801DDA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459;p31">
            <a:extLst>
              <a:ext uri="{FF2B5EF4-FFF2-40B4-BE49-F238E27FC236}">
                <a16:creationId xmlns:a16="http://schemas.microsoft.com/office/drawing/2014/main" id="{3C8C0E3F-CBAC-9605-7EA0-0A939B27857D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EC78DD39-4041-6FD4-7D4F-5F1AFE4F3557}"/>
              </a:ext>
            </a:extLst>
          </p:cNvPr>
          <p:cNvGrpSpPr/>
          <p:nvPr/>
        </p:nvGrpSpPr>
        <p:grpSpPr>
          <a:xfrm>
            <a:off x="969425" y="1497922"/>
            <a:ext cx="737100" cy="737100"/>
            <a:chOff x="960750" y="1401750"/>
            <a:chExt cx="737100" cy="737100"/>
          </a:xfrm>
        </p:grpSpPr>
        <p:grpSp>
          <p:nvGrpSpPr>
            <p:cNvPr id="171" name="Google Shape;1481;p49">
              <a:extLst>
                <a:ext uri="{FF2B5EF4-FFF2-40B4-BE49-F238E27FC236}">
                  <a16:creationId xmlns:a16="http://schemas.microsoft.com/office/drawing/2014/main" id="{36E18B2F-D032-2472-61B4-60981AACA034}"/>
                </a:ext>
              </a:extLst>
            </p:cNvPr>
            <p:cNvGrpSpPr/>
            <p:nvPr/>
          </p:nvGrpSpPr>
          <p:grpSpPr>
            <a:xfrm>
              <a:off x="960750" y="1401750"/>
              <a:ext cx="737100" cy="737100"/>
              <a:chOff x="991075" y="1881675"/>
              <a:chExt cx="737100" cy="737100"/>
            </a:xfrm>
          </p:grpSpPr>
          <p:sp>
            <p:nvSpPr>
              <p:cNvPr id="172" name="Google Shape;1482;p49">
                <a:extLst>
                  <a:ext uri="{FF2B5EF4-FFF2-40B4-BE49-F238E27FC236}">
                    <a16:creationId xmlns:a16="http://schemas.microsoft.com/office/drawing/2014/main" id="{0770B1C8-1167-8879-BD77-38F73C5CE5C9}"/>
                  </a:ext>
                </a:extLst>
              </p:cNvPr>
              <p:cNvSpPr/>
              <p:nvPr/>
            </p:nvSpPr>
            <p:spPr>
              <a:xfrm>
                <a:off x="994970" y="1883200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3" name="Google Shape;1483;p49">
                <a:extLst>
                  <a:ext uri="{FF2B5EF4-FFF2-40B4-BE49-F238E27FC236}">
                    <a16:creationId xmlns:a16="http://schemas.microsoft.com/office/drawing/2014/main" id="{6611E5F0-2E77-285D-C842-7FDC15D0E286}"/>
                  </a:ext>
                </a:extLst>
              </p:cNvPr>
              <p:cNvSpPr/>
              <p:nvPr/>
            </p:nvSpPr>
            <p:spPr>
              <a:xfrm>
                <a:off x="991075" y="1881675"/>
                <a:ext cx="737100" cy="737100"/>
              </a:xfrm>
              <a:prstGeom prst="pie">
                <a:avLst>
                  <a:gd name="adj1" fmla="val 5438597"/>
                  <a:gd name="adj2" fmla="val 1620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95" name="Google Shape;1404;p49">
              <a:extLst>
                <a:ext uri="{FF2B5EF4-FFF2-40B4-BE49-F238E27FC236}">
                  <a16:creationId xmlns:a16="http://schemas.microsoft.com/office/drawing/2014/main" id="{972DE0A3-FDBF-4497-52A9-1111F29F0A1F}"/>
                </a:ext>
              </a:extLst>
            </p:cNvPr>
            <p:cNvSpPr txBox="1"/>
            <p:nvPr/>
          </p:nvSpPr>
          <p:spPr>
            <a:xfrm>
              <a:off x="1127897" y="1553179"/>
              <a:ext cx="389176" cy="4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rPr>
                <a:t>1</a:t>
              </a:r>
              <a:endParaRPr sz="4000" b="1" dirty="0">
                <a:ln>
                  <a:solidFill>
                    <a:schemeClr val="bg1"/>
                  </a:solidFill>
                </a:ln>
                <a:noFill/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97" name="Google Shape;1404;p49">
            <a:extLst>
              <a:ext uri="{FF2B5EF4-FFF2-40B4-BE49-F238E27FC236}">
                <a16:creationId xmlns:a16="http://schemas.microsoft.com/office/drawing/2014/main" id="{DAE1E15E-A834-E62D-63BB-8CD4C13DE73D}"/>
              </a:ext>
            </a:extLst>
          </p:cNvPr>
          <p:cNvSpPr txBox="1"/>
          <p:nvPr/>
        </p:nvSpPr>
        <p:spPr>
          <a:xfrm>
            <a:off x="1807540" y="2399501"/>
            <a:ext cx="1845000" cy="578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/MÓDULOS ADICIONAIS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8" name="Google Shape;1405;p49">
            <a:extLst>
              <a:ext uri="{FF2B5EF4-FFF2-40B4-BE49-F238E27FC236}">
                <a16:creationId xmlns:a16="http://schemas.microsoft.com/office/drawing/2014/main" id="{FFDC0DB4-2367-C822-6E20-00D835B5E970}"/>
              </a:ext>
            </a:extLst>
          </p:cNvPr>
          <p:cNvSpPr txBox="1"/>
          <p:nvPr/>
        </p:nvSpPr>
        <p:spPr>
          <a:xfrm>
            <a:off x="1825060" y="2876912"/>
            <a:ext cx="2108654" cy="35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Uso de módulos e scripts</a:t>
            </a:r>
            <a:endParaRPr sz="1000" dirty="0">
              <a:solidFill>
                <a:schemeClr val="dk2"/>
              </a:solidFill>
              <a:latin typeface="Consolas" panose="020B0609020204030204" pitchFamily="49" charset="0"/>
              <a:ea typeface="Fira Code"/>
              <a:cs typeface="Fira Code"/>
              <a:sym typeface="Fira Code"/>
            </a:endParaRPr>
          </a:p>
        </p:txBody>
      </p:sp>
      <p:grpSp>
        <p:nvGrpSpPr>
          <p:cNvPr id="99" name="Agrupar 98">
            <a:extLst>
              <a:ext uri="{FF2B5EF4-FFF2-40B4-BE49-F238E27FC236}">
                <a16:creationId xmlns:a16="http://schemas.microsoft.com/office/drawing/2014/main" id="{1E950EEF-B17E-2067-63CC-A788FCCC5588}"/>
              </a:ext>
            </a:extLst>
          </p:cNvPr>
          <p:cNvGrpSpPr/>
          <p:nvPr/>
        </p:nvGrpSpPr>
        <p:grpSpPr>
          <a:xfrm>
            <a:off x="969425" y="2399501"/>
            <a:ext cx="737100" cy="737100"/>
            <a:chOff x="960750" y="1401750"/>
            <a:chExt cx="737100" cy="737100"/>
          </a:xfrm>
        </p:grpSpPr>
        <p:grpSp>
          <p:nvGrpSpPr>
            <p:cNvPr id="100" name="Google Shape;1481;p49">
              <a:extLst>
                <a:ext uri="{FF2B5EF4-FFF2-40B4-BE49-F238E27FC236}">
                  <a16:creationId xmlns:a16="http://schemas.microsoft.com/office/drawing/2014/main" id="{B6389CC0-8F0A-39BB-74DC-B9DEF0B3FCFE}"/>
                </a:ext>
              </a:extLst>
            </p:cNvPr>
            <p:cNvGrpSpPr/>
            <p:nvPr/>
          </p:nvGrpSpPr>
          <p:grpSpPr>
            <a:xfrm>
              <a:off x="960750" y="1401750"/>
              <a:ext cx="737100" cy="737100"/>
              <a:chOff x="991075" y="1881675"/>
              <a:chExt cx="737100" cy="737100"/>
            </a:xfrm>
          </p:grpSpPr>
          <p:sp>
            <p:nvSpPr>
              <p:cNvPr id="119" name="Google Shape;1482;p49">
                <a:extLst>
                  <a:ext uri="{FF2B5EF4-FFF2-40B4-BE49-F238E27FC236}">
                    <a16:creationId xmlns:a16="http://schemas.microsoft.com/office/drawing/2014/main" id="{4E4FA674-9C16-AF5B-7D1A-54D3E0A5367F}"/>
                  </a:ext>
                </a:extLst>
              </p:cNvPr>
              <p:cNvSpPr/>
              <p:nvPr/>
            </p:nvSpPr>
            <p:spPr>
              <a:xfrm>
                <a:off x="994970" y="1883200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0" name="Google Shape;1483;p49">
                <a:extLst>
                  <a:ext uri="{FF2B5EF4-FFF2-40B4-BE49-F238E27FC236}">
                    <a16:creationId xmlns:a16="http://schemas.microsoft.com/office/drawing/2014/main" id="{D0BC7B1C-4835-3BBF-5DFC-50585D29ED27}"/>
                  </a:ext>
                </a:extLst>
              </p:cNvPr>
              <p:cNvSpPr/>
              <p:nvPr/>
            </p:nvSpPr>
            <p:spPr>
              <a:xfrm>
                <a:off x="991075" y="1881675"/>
                <a:ext cx="737100" cy="737100"/>
              </a:xfrm>
              <a:prstGeom prst="pie">
                <a:avLst>
                  <a:gd name="adj1" fmla="val 5438597"/>
                  <a:gd name="adj2" fmla="val 1620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18" name="Google Shape;1404;p49">
              <a:extLst>
                <a:ext uri="{FF2B5EF4-FFF2-40B4-BE49-F238E27FC236}">
                  <a16:creationId xmlns:a16="http://schemas.microsoft.com/office/drawing/2014/main" id="{C2328CD1-8EAE-70C6-AB05-37BAF78A88E8}"/>
                </a:ext>
              </a:extLst>
            </p:cNvPr>
            <p:cNvSpPr txBox="1"/>
            <p:nvPr/>
          </p:nvSpPr>
          <p:spPr>
            <a:xfrm>
              <a:off x="1127897" y="1553179"/>
              <a:ext cx="389176" cy="4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rPr>
                <a:t>2</a:t>
              </a:r>
              <a:endParaRPr sz="4000" b="1" dirty="0">
                <a:ln>
                  <a:solidFill>
                    <a:schemeClr val="bg1"/>
                  </a:solidFill>
                </a:ln>
                <a:noFill/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128" name="Google Shape;1404;p49">
            <a:extLst>
              <a:ext uri="{FF2B5EF4-FFF2-40B4-BE49-F238E27FC236}">
                <a16:creationId xmlns:a16="http://schemas.microsoft.com/office/drawing/2014/main" id="{BB24353C-A26E-F69D-D586-294D308163CB}"/>
              </a:ext>
            </a:extLst>
          </p:cNvPr>
          <p:cNvSpPr txBox="1"/>
          <p:nvPr/>
        </p:nvSpPr>
        <p:spPr>
          <a:xfrm>
            <a:off x="1807540" y="3319767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/INTEGRAÇÃO S3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9" name="Google Shape;1405;p49">
            <a:extLst>
              <a:ext uri="{FF2B5EF4-FFF2-40B4-BE49-F238E27FC236}">
                <a16:creationId xmlns:a16="http://schemas.microsoft.com/office/drawing/2014/main" id="{8785EE89-243F-976F-65F5-DF237B9065C5}"/>
              </a:ext>
            </a:extLst>
          </p:cNvPr>
          <p:cNvSpPr txBox="1"/>
          <p:nvPr/>
        </p:nvSpPr>
        <p:spPr>
          <a:xfrm>
            <a:off x="1825060" y="3656692"/>
            <a:ext cx="1827480" cy="468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Configurando role e lendo objeto do S3</a:t>
            </a:r>
            <a:endParaRPr sz="1000" dirty="0">
              <a:solidFill>
                <a:schemeClr val="dk2"/>
              </a:solidFill>
              <a:latin typeface="Consolas" panose="020B0609020204030204" pitchFamily="49" charset="0"/>
              <a:ea typeface="Fira Code"/>
              <a:cs typeface="Fira Code"/>
              <a:sym typeface="Fira Code"/>
            </a:endParaRPr>
          </a:p>
        </p:txBody>
      </p:sp>
      <p:grpSp>
        <p:nvGrpSpPr>
          <p:cNvPr id="130" name="Agrupar 129">
            <a:extLst>
              <a:ext uri="{FF2B5EF4-FFF2-40B4-BE49-F238E27FC236}">
                <a16:creationId xmlns:a16="http://schemas.microsoft.com/office/drawing/2014/main" id="{98E28AFE-8FE0-37FA-B65A-7E61A1B4D163}"/>
              </a:ext>
            </a:extLst>
          </p:cNvPr>
          <p:cNvGrpSpPr/>
          <p:nvPr/>
        </p:nvGrpSpPr>
        <p:grpSpPr>
          <a:xfrm>
            <a:off x="969425" y="3370699"/>
            <a:ext cx="737100" cy="737100"/>
            <a:chOff x="960750" y="1401750"/>
            <a:chExt cx="737100" cy="737100"/>
          </a:xfrm>
        </p:grpSpPr>
        <p:grpSp>
          <p:nvGrpSpPr>
            <p:cNvPr id="131" name="Google Shape;1481;p49">
              <a:extLst>
                <a:ext uri="{FF2B5EF4-FFF2-40B4-BE49-F238E27FC236}">
                  <a16:creationId xmlns:a16="http://schemas.microsoft.com/office/drawing/2014/main" id="{516ECC35-6534-D070-5941-F64953E18D5C}"/>
                </a:ext>
              </a:extLst>
            </p:cNvPr>
            <p:cNvGrpSpPr/>
            <p:nvPr/>
          </p:nvGrpSpPr>
          <p:grpSpPr>
            <a:xfrm>
              <a:off x="960750" y="1401750"/>
              <a:ext cx="737100" cy="737100"/>
              <a:chOff x="991075" y="1881675"/>
              <a:chExt cx="737100" cy="737100"/>
            </a:xfrm>
          </p:grpSpPr>
          <p:sp>
            <p:nvSpPr>
              <p:cNvPr id="134" name="Google Shape;1482;p49">
                <a:extLst>
                  <a:ext uri="{FF2B5EF4-FFF2-40B4-BE49-F238E27FC236}">
                    <a16:creationId xmlns:a16="http://schemas.microsoft.com/office/drawing/2014/main" id="{E48532FB-7438-C2F1-3B7D-50674BFB6747}"/>
                  </a:ext>
                </a:extLst>
              </p:cNvPr>
              <p:cNvSpPr/>
              <p:nvPr/>
            </p:nvSpPr>
            <p:spPr>
              <a:xfrm>
                <a:off x="994970" y="1883200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" name="Google Shape;1483;p49">
                <a:extLst>
                  <a:ext uri="{FF2B5EF4-FFF2-40B4-BE49-F238E27FC236}">
                    <a16:creationId xmlns:a16="http://schemas.microsoft.com/office/drawing/2014/main" id="{8987C00A-FD65-C24E-729A-5BDE18C26058}"/>
                  </a:ext>
                </a:extLst>
              </p:cNvPr>
              <p:cNvSpPr/>
              <p:nvPr/>
            </p:nvSpPr>
            <p:spPr>
              <a:xfrm>
                <a:off x="991075" y="1881675"/>
                <a:ext cx="737100" cy="737100"/>
              </a:xfrm>
              <a:prstGeom prst="pie">
                <a:avLst>
                  <a:gd name="adj1" fmla="val 5438597"/>
                  <a:gd name="adj2" fmla="val 1620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33" name="Google Shape;1404;p49">
              <a:extLst>
                <a:ext uri="{FF2B5EF4-FFF2-40B4-BE49-F238E27FC236}">
                  <a16:creationId xmlns:a16="http://schemas.microsoft.com/office/drawing/2014/main" id="{3BC53FCB-C44A-D648-1CE3-8AEADE51F4AD}"/>
                </a:ext>
              </a:extLst>
            </p:cNvPr>
            <p:cNvSpPr txBox="1"/>
            <p:nvPr/>
          </p:nvSpPr>
          <p:spPr>
            <a:xfrm>
              <a:off x="1127897" y="1553179"/>
              <a:ext cx="389176" cy="4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rPr>
                <a:t>3</a:t>
              </a:r>
              <a:endParaRPr sz="4000" b="1" dirty="0">
                <a:ln>
                  <a:solidFill>
                    <a:schemeClr val="bg1"/>
                  </a:solidFill>
                </a:ln>
                <a:noFill/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136" name="Google Shape;1404;p49">
            <a:extLst>
              <a:ext uri="{FF2B5EF4-FFF2-40B4-BE49-F238E27FC236}">
                <a16:creationId xmlns:a16="http://schemas.microsoft.com/office/drawing/2014/main" id="{1E56AD34-96C9-B275-7596-1ACDA2D87D55}"/>
              </a:ext>
            </a:extLst>
          </p:cNvPr>
          <p:cNvSpPr txBox="1"/>
          <p:nvPr/>
        </p:nvSpPr>
        <p:spPr>
          <a:xfrm>
            <a:off x="5950737" y="1446990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/GATILHO S3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7" name="Google Shape;1405;p49">
            <a:extLst>
              <a:ext uri="{FF2B5EF4-FFF2-40B4-BE49-F238E27FC236}">
                <a16:creationId xmlns:a16="http://schemas.microsoft.com/office/drawing/2014/main" id="{A2DCB03F-AD72-E288-8397-09D2930BED4C}"/>
              </a:ext>
            </a:extLst>
          </p:cNvPr>
          <p:cNvSpPr txBox="1"/>
          <p:nvPr/>
        </p:nvSpPr>
        <p:spPr>
          <a:xfrm>
            <a:off x="5968256" y="1783915"/>
            <a:ext cx="2039171" cy="468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Execução função a partir de evento do S3</a:t>
            </a:r>
            <a:endParaRPr sz="1000" dirty="0">
              <a:solidFill>
                <a:schemeClr val="dk2"/>
              </a:solidFill>
              <a:latin typeface="Consolas" panose="020B0609020204030204" pitchFamily="49" charset="0"/>
              <a:ea typeface="Fira Code"/>
              <a:cs typeface="Fira Code"/>
              <a:sym typeface="Fira Code"/>
            </a:endParaRPr>
          </a:p>
        </p:txBody>
      </p:sp>
      <p:grpSp>
        <p:nvGrpSpPr>
          <p:cNvPr id="138" name="Agrupar 137">
            <a:extLst>
              <a:ext uri="{FF2B5EF4-FFF2-40B4-BE49-F238E27FC236}">
                <a16:creationId xmlns:a16="http://schemas.microsoft.com/office/drawing/2014/main" id="{6AA6B3BF-A70F-BB8A-8F32-3445B2D6AE52}"/>
              </a:ext>
            </a:extLst>
          </p:cNvPr>
          <p:cNvGrpSpPr/>
          <p:nvPr/>
        </p:nvGrpSpPr>
        <p:grpSpPr>
          <a:xfrm>
            <a:off x="5112622" y="1497922"/>
            <a:ext cx="737100" cy="737100"/>
            <a:chOff x="960750" y="1401750"/>
            <a:chExt cx="737100" cy="737100"/>
          </a:xfrm>
        </p:grpSpPr>
        <p:grpSp>
          <p:nvGrpSpPr>
            <p:cNvPr id="139" name="Google Shape;1481;p49">
              <a:extLst>
                <a:ext uri="{FF2B5EF4-FFF2-40B4-BE49-F238E27FC236}">
                  <a16:creationId xmlns:a16="http://schemas.microsoft.com/office/drawing/2014/main" id="{9D89DED7-1712-D581-A720-F3537376C712}"/>
                </a:ext>
              </a:extLst>
            </p:cNvPr>
            <p:cNvGrpSpPr/>
            <p:nvPr/>
          </p:nvGrpSpPr>
          <p:grpSpPr>
            <a:xfrm>
              <a:off x="960750" y="1401750"/>
              <a:ext cx="737100" cy="737100"/>
              <a:chOff x="991075" y="1881675"/>
              <a:chExt cx="737100" cy="737100"/>
            </a:xfrm>
          </p:grpSpPr>
          <p:sp>
            <p:nvSpPr>
              <p:cNvPr id="141" name="Google Shape;1482;p49">
                <a:extLst>
                  <a:ext uri="{FF2B5EF4-FFF2-40B4-BE49-F238E27FC236}">
                    <a16:creationId xmlns:a16="http://schemas.microsoft.com/office/drawing/2014/main" id="{26D65C30-41C7-1B41-B267-0B6AE6DC7991}"/>
                  </a:ext>
                </a:extLst>
              </p:cNvPr>
              <p:cNvSpPr/>
              <p:nvPr/>
            </p:nvSpPr>
            <p:spPr>
              <a:xfrm>
                <a:off x="994970" y="1883200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2" name="Google Shape;1483;p49">
                <a:extLst>
                  <a:ext uri="{FF2B5EF4-FFF2-40B4-BE49-F238E27FC236}">
                    <a16:creationId xmlns:a16="http://schemas.microsoft.com/office/drawing/2014/main" id="{73533EBF-F879-E169-C0E8-79772B02F305}"/>
                  </a:ext>
                </a:extLst>
              </p:cNvPr>
              <p:cNvSpPr/>
              <p:nvPr/>
            </p:nvSpPr>
            <p:spPr>
              <a:xfrm>
                <a:off x="991075" y="1881675"/>
                <a:ext cx="737100" cy="737100"/>
              </a:xfrm>
              <a:prstGeom prst="pie">
                <a:avLst>
                  <a:gd name="adj1" fmla="val 5438597"/>
                  <a:gd name="adj2" fmla="val 1620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40" name="Google Shape;1404;p49">
              <a:extLst>
                <a:ext uri="{FF2B5EF4-FFF2-40B4-BE49-F238E27FC236}">
                  <a16:creationId xmlns:a16="http://schemas.microsoft.com/office/drawing/2014/main" id="{85BCC49B-44FB-674C-91DF-3C276BFABCDE}"/>
                </a:ext>
              </a:extLst>
            </p:cNvPr>
            <p:cNvSpPr txBox="1"/>
            <p:nvPr/>
          </p:nvSpPr>
          <p:spPr>
            <a:xfrm>
              <a:off x="1127897" y="1553179"/>
              <a:ext cx="389176" cy="4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rPr>
                <a:t>4</a:t>
              </a:r>
              <a:endParaRPr sz="4000" b="1" dirty="0">
                <a:ln>
                  <a:solidFill>
                    <a:schemeClr val="bg1"/>
                  </a:solidFill>
                </a:ln>
                <a:noFill/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143" name="Google Shape;1404;p49">
            <a:extLst>
              <a:ext uri="{FF2B5EF4-FFF2-40B4-BE49-F238E27FC236}">
                <a16:creationId xmlns:a16="http://schemas.microsoft.com/office/drawing/2014/main" id="{DD8EAF42-5A18-A0DD-917B-52CFC72721C5}"/>
              </a:ext>
            </a:extLst>
          </p:cNvPr>
          <p:cNvSpPr txBox="1"/>
          <p:nvPr/>
        </p:nvSpPr>
        <p:spPr>
          <a:xfrm>
            <a:off x="5941130" y="2328666"/>
            <a:ext cx="1845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/DESLIGANDO EC2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4" name="Google Shape;1405;p49">
            <a:extLst>
              <a:ext uri="{FF2B5EF4-FFF2-40B4-BE49-F238E27FC236}">
                <a16:creationId xmlns:a16="http://schemas.microsoft.com/office/drawing/2014/main" id="{7BD3C356-00D3-36DC-9710-AA23E6B1AD65}"/>
              </a:ext>
            </a:extLst>
          </p:cNvPr>
          <p:cNvSpPr txBox="1"/>
          <p:nvPr/>
        </p:nvSpPr>
        <p:spPr>
          <a:xfrm>
            <a:off x="5958649" y="2665591"/>
            <a:ext cx="2039171" cy="468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Agendando função para desligar EC2 à noite</a:t>
            </a:r>
            <a:endParaRPr sz="1000" dirty="0">
              <a:solidFill>
                <a:schemeClr val="dk2"/>
              </a:solidFill>
              <a:latin typeface="Consolas" panose="020B0609020204030204" pitchFamily="49" charset="0"/>
              <a:ea typeface="Fira Code"/>
              <a:cs typeface="Fira Code"/>
              <a:sym typeface="Fira Code"/>
            </a:endParaRPr>
          </a:p>
        </p:txBody>
      </p:sp>
      <p:grpSp>
        <p:nvGrpSpPr>
          <p:cNvPr id="145" name="Agrupar 144">
            <a:extLst>
              <a:ext uri="{FF2B5EF4-FFF2-40B4-BE49-F238E27FC236}">
                <a16:creationId xmlns:a16="http://schemas.microsoft.com/office/drawing/2014/main" id="{DB3BF4E1-05B9-16EE-B09C-341E3A57A1B3}"/>
              </a:ext>
            </a:extLst>
          </p:cNvPr>
          <p:cNvGrpSpPr/>
          <p:nvPr/>
        </p:nvGrpSpPr>
        <p:grpSpPr>
          <a:xfrm>
            <a:off x="5103015" y="2379598"/>
            <a:ext cx="737100" cy="737100"/>
            <a:chOff x="960750" y="1401750"/>
            <a:chExt cx="737100" cy="737100"/>
          </a:xfrm>
        </p:grpSpPr>
        <p:grpSp>
          <p:nvGrpSpPr>
            <p:cNvPr id="146" name="Google Shape;1481;p49">
              <a:extLst>
                <a:ext uri="{FF2B5EF4-FFF2-40B4-BE49-F238E27FC236}">
                  <a16:creationId xmlns:a16="http://schemas.microsoft.com/office/drawing/2014/main" id="{BB4BF65D-E4FC-9A54-AA4D-DC68A64D8E05}"/>
                </a:ext>
              </a:extLst>
            </p:cNvPr>
            <p:cNvGrpSpPr/>
            <p:nvPr/>
          </p:nvGrpSpPr>
          <p:grpSpPr>
            <a:xfrm>
              <a:off x="960750" y="1401750"/>
              <a:ext cx="737100" cy="737100"/>
              <a:chOff x="991075" y="1881675"/>
              <a:chExt cx="737100" cy="737100"/>
            </a:xfrm>
          </p:grpSpPr>
          <p:sp>
            <p:nvSpPr>
              <p:cNvPr id="148" name="Google Shape;1482;p49">
                <a:extLst>
                  <a:ext uri="{FF2B5EF4-FFF2-40B4-BE49-F238E27FC236}">
                    <a16:creationId xmlns:a16="http://schemas.microsoft.com/office/drawing/2014/main" id="{2D060DD3-6A90-403B-A8F5-AB8F894758A0}"/>
                  </a:ext>
                </a:extLst>
              </p:cNvPr>
              <p:cNvSpPr/>
              <p:nvPr/>
            </p:nvSpPr>
            <p:spPr>
              <a:xfrm>
                <a:off x="994970" y="1883200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9" name="Google Shape;1483;p49">
                <a:extLst>
                  <a:ext uri="{FF2B5EF4-FFF2-40B4-BE49-F238E27FC236}">
                    <a16:creationId xmlns:a16="http://schemas.microsoft.com/office/drawing/2014/main" id="{BB73D6E7-ABE0-1077-63AD-4C9C8140A93D}"/>
                  </a:ext>
                </a:extLst>
              </p:cNvPr>
              <p:cNvSpPr/>
              <p:nvPr/>
            </p:nvSpPr>
            <p:spPr>
              <a:xfrm>
                <a:off x="991075" y="1881675"/>
                <a:ext cx="737100" cy="737100"/>
              </a:xfrm>
              <a:prstGeom prst="pie">
                <a:avLst>
                  <a:gd name="adj1" fmla="val 5438597"/>
                  <a:gd name="adj2" fmla="val 1620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47" name="Google Shape;1404;p49">
              <a:extLst>
                <a:ext uri="{FF2B5EF4-FFF2-40B4-BE49-F238E27FC236}">
                  <a16:creationId xmlns:a16="http://schemas.microsoft.com/office/drawing/2014/main" id="{5FD7E036-0EFE-2F7D-5AA6-4A8442F5BD10}"/>
                </a:ext>
              </a:extLst>
            </p:cNvPr>
            <p:cNvSpPr txBox="1"/>
            <p:nvPr/>
          </p:nvSpPr>
          <p:spPr>
            <a:xfrm>
              <a:off x="1127897" y="1553179"/>
              <a:ext cx="389176" cy="4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rPr>
                <a:t>5</a:t>
              </a:r>
              <a:endParaRPr sz="4000" b="1" dirty="0">
                <a:ln>
                  <a:solidFill>
                    <a:schemeClr val="bg1"/>
                  </a:solidFill>
                </a:ln>
                <a:noFill/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63" name="Google Shape;1404;p49">
            <a:extLst>
              <a:ext uri="{FF2B5EF4-FFF2-40B4-BE49-F238E27FC236}">
                <a16:creationId xmlns:a16="http://schemas.microsoft.com/office/drawing/2014/main" id="{B04DC04C-6284-58CD-4806-D9763141C0EB}"/>
              </a:ext>
            </a:extLst>
          </p:cNvPr>
          <p:cNvSpPr txBox="1"/>
          <p:nvPr/>
        </p:nvSpPr>
        <p:spPr>
          <a:xfrm>
            <a:off x="5950737" y="3304595"/>
            <a:ext cx="2399888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/ELIMINAR EBS ‘SOLTOS’</a:t>
            </a:r>
            <a:endParaRPr sz="1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4" name="Google Shape;1405;p49">
            <a:extLst>
              <a:ext uri="{FF2B5EF4-FFF2-40B4-BE49-F238E27FC236}">
                <a16:creationId xmlns:a16="http://schemas.microsoft.com/office/drawing/2014/main" id="{454DB5C4-F029-35C2-C22A-C3838FC4A9D8}"/>
              </a:ext>
            </a:extLst>
          </p:cNvPr>
          <p:cNvSpPr txBox="1"/>
          <p:nvPr/>
        </p:nvSpPr>
        <p:spPr>
          <a:xfrm>
            <a:off x="5968255" y="3641520"/>
            <a:ext cx="2179659" cy="639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onsolas" panose="020B0609020204030204" pitchFamily="49" charset="0"/>
                <a:ea typeface="Fira Code"/>
                <a:cs typeface="Fira Code"/>
                <a:sym typeface="Fira Code"/>
              </a:rPr>
              <a:t>Função para identificar e eliminar volumes EBS não vinculados à instâncias EC2</a:t>
            </a:r>
            <a:endParaRPr sz="1000" dirty="0">
              <a:solidFill>
                <a:schemeClr val="dk2"/>
              </a:solidFill>
              <a:latin typeface="Consolas" panose="020B0609020204030204" pitchFamily="49" charset="0"/>
              <a:ea typeface="Fira Code"/>
              <a:cs typeface="Fira Code"/>
              <a:sym typeface="Fira Code"/>
            </a:endParaRPr>
          </a:p>
        </p:txBody>
      </p: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2AA10942-96CA-4E3D-E61F-BF9A0D53EB21}"/>
              </a:ext>
            </a:extLst>
          </p:cNvPr>
          <p:cNvGrpSpPr/>
          <p:nvPr/>
        </p:nvGrpSpPr>
        <p:grpSpPr>
          <a:xfrm>
            <a:off x="5112622" y="3355527"/>
            <a:ext cx="737100" cy="737100"/>
            <a:chOff x="960750" y="1401750"/>
            <a:chExt cx="737100" cy="737100"/>
          </a:xfrm>
        </p:grpSpPr>
        <p:grpSp>
          <p:nvGrpSpPr>
            <p:cNvPr id="66" name="Google Shape;1481;p49">
              <a:extLst>
                <a:ext uri="{FF2B5EF4-FFF2-40B4-BE49-F238E27FC236}">
                  <a16:creationId xmlns:a16="http://schemas.microsoft.com/office/drawing/2014/main" id="{B5D818B6-D876-62E2-F46F-27ACCF115932}"/>
                </a:ext>
              </a:extLst>
            </p:cNvPr>
            <p:cNvGrpSpPr/>
            <p:nvPr/>
          </p:nvGrpSpPr>
          <p:grpSpPr>
            <a:xfrm>
              <a:off x="960750" y="1401750"/>
              <a:ext cx="737100" cy="737100"/>
              <a:chOff x="991075" y="1881675"/>
              <a:chExt cx="737100" cy="737100"/>
            </a:xfrm>
          </p:grpSpPr>
          <p:sp>
            <p:nvSpPr>
              <p:cNvPr id="68" name="Google Shape;1482;p49">
                <a:extLst>
                  <a:ext uri="{FF2B5EF4-FFF2-40B4-BE49-F238E27FC236}">
                    <a16:creationId xmlns:a16="http://schemas.microsoft.com/office/drawing/2014/main" id="{93651E12-C868-5305-36B8-7BDE2D849EBC}"/>
                  </a:ext>
                </a:extLst>
              </p:cNvPr>
              <p:cNvSpPr/>
              <p:nvPr/>
            </p:nvSpPr>
            <p:spPr>
              <a:xfrm>
                <a:off x="994970" y="1883200"/>
                <a:ext cx="733200" cy="733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" name="Google Shape;1483;p49">
                <a:extLst>
                  <a:ext uri="{FF2B5EF4-FFF2-40B4-BE49-F238E27FC236}">
                    <a16:creationId xmlns:a16="http://schemas.microsoft.com/office/drawing/2014/main" id="{DD6281A2-0911-0D22-7CFD-F7C806C7B3EE}"/>
                  </a:ext>
                </a:extLst>
              </p:cNvPr>
              <p:cNvSpPr/>
              <p:nvPr/>
            </p:nvSpPr>
            <p:spPr>
              <a:xfrm>
                <a:off x="991075" y="1881675"/>
                <a:ext cx="737100" cy="737100"/>
              </a:xfrm>
              <a:prstGeom prst="pie">
                <a:avLst>
                  <a:gd name="adj1" fmla="val 5438597"/>
                  <a:gd name="adj2" fmla="val 1620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67" name="Google Shape;1404;p49">
              <a:extLst>
                <a:ext uri="{FF2B5EF4-FFF2-40B4-BE49-F238E27FC236}">
                  <a16:creationId xmlns:a16="http://schemas.microsoft.com/office/drawing/2014/main" id="{E7AC15D9-857D-3923-1070-4963B0F6AF86}"/>
                </a:ext>
              </a:extLst>
            </p:cNvPr>
            <p:cNvSpPr txBox="1"/>
            <p:nvPr/>
          </p:nvSpPr>
          <p:spPr>
            <a:xfrm>
              <a:off x="1127897" y="1553179"/>
              <a:ext cx="389176" cy="4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 dirty="0">
                  <a:ln>
                    <a:solidFill>
                      <a:schemeClr val="bg1"/>
                    </a:solidFill>
                  </a:ln>
                  <a:noFill/>
                  <a:latin typeface="Oswald"/>
                  <a:ea typeface="Oswald"/>
                  <a:cs typeface="Oswald"/>
                  <a:sym typeface="Oswald"/>
                </a:rPr>
                <a:t>6</a:t>
              </a:r>
              <a:endParaRPr sz="4000" b="1" dirty="0">
                <a:ln>
                  <a:solidFill>
                    <a:schemeClr val="bg1"/>
                  </a:solidFill>
                </a:ln>
                <a:noFill/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9000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46"/>
          <p:cNvSpPr txBox="1">
            <a:spLocks noGrp="1"/>
          </p:cNvSpPr>
          <p:nvPr>
            <p:ph type="title"/>
          </p:nvPr>
        </p:nvSpPr>
        <p:spPr>
          <a:xfrm>
            <a:off x="3275252" y="1807172"/>
            <a:ext cx="5298107" cy="14369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ARQUITEURA SERVERLESS COM </a:t>
            </a:r>
            <a:r>
              <a:rPr lang="en" sz="3600" dirty="0">
                <a:ln>
                  <a:solidFill>
                    <a:schemeClr val="bg1"/>
                  </a:solidFill>
                </a:ln>
                <a:noFill/>
              </a:rPr>
              <a:t>AWS LAMBDA</a:t>
            </a:r>
            <a:endParaRPr sz="3600" b="0" dirty="0">
              <a:ln>
                <a:solidFill>
                  <a:schemeClr val="bg1"/>
                </a:solidFill>
              </a:ln>
              <a:noFill/>
              <a:cs typeface="Montserrat Medium"/>
              <a:sym typeface="Montserrat Medium"/>
            </a:endParaRPr>
          </a:p>
        </p:txBody>
      </p:sp>
      <p:grpSp>
        <p:nvGrpSpPr>
          <p:cNvPr id="897" name="Google Shape;897;p46"/>
          <p:cNvGrpSpPr/>
          <p:nvPr/>
        </p:nvGrpSpPr>
        <p:grpSpPr>
          <a:xfrm>
            <a:off x="542013" y="1773052"/>
            <a:ext cx="2337664" cy="3594850"/>
            <a:chOff x="556725" y="1260211"/>
            <a:chExt cx="2609000" cy="4012108"/>
          </a:xfrm>
        </p:grpSpPr>
        <p:sp>
          <p:nvSpPr>
            <p:cNvPr id="898" name="Google Shape;898;p46"/>
            <p:cNvSpPr/>
            <p:nvPr/>
          </p:nvSpPr>
          <p:spPr>
            <a:xfrm>
              <a:off x="556725" y="3652379"/>
              <a:ext cx="920069" cy="1062121"/>
            </a:xfrm>
            <a:custGeom>
              <a:avLst/>
              <a:gdLst/>
              <a:ahLst/>
              <a:cxnLst/>
              <a:rect l="l" t="t" r="r" b="b"/>
              <a:pathLst>
                <a:path w="42774" h="49378" extrusionOk="0">
                  <a:moveTo>
                    <a:pt x="19915" y="0"/>
                  </a:moveTo>
                  <a:cubicBezTo>
                    <a:pt x="19915" y="0"/>
                    <a:pt x="7673" y="11942"/>
                    <a:pt x="3837" y="20048"/>
                  </a:cubicBezTo>
                  <a:cubicBezTo>
                    <a:pt x="1" y="28154"/>
                    <a:pt x="2169" y="27820"/>
                    <a:pt x="5938" y="30389"/>
                  </a:cubicBezTo>
                  <a:cubicBezTo>
                    <a:pt x="13444" y="35559"/>
                    <a:pt x="29488" y="42197"/>
                    <a:pt x="29488" y="42197"/>
                  </a:cubicBezTo>
                  <a:cubicBezTo>
                    <a:pt x="29488" y="42197"/>
                    <a:pt x="29789" y="47434"/>
                    <a:pt x="32491" y="49169"/>
                  </a:cubicBezTo>
                  <a:cubicBezTo>
                    <a:pt x="32711" y="49311"/>
                    <a:pt x="32964" y="49377"/>
                    <a:pt x="33241" y="49377"/>
                  </a:cubicBezTo>
                  <a:cubicBezTo>
                    <a:pt x="36401" y="49377"/>
                    <a:pt x="42773" y="40795"/>
                    <a:pt x="41731" y="39262"/>
                  </a:cubicBezTo>
                  <a:cubicBezTo>
                    <a:pt x="41054" y="38216"/>
                    <a:pt x="37909" y="38015"/>
                    <a:pt x="35585" y="38015"/>
                  </a:cubicBezTo>
                  <a:cubicBezTo>
                    <a:pt x="34126" y="38015"/>
                    <a:pt x="32991" y="38094"/>
                    <a:pt x="32991" y="38094"/>
                  </a:cubicBezTo>
                  <a:cubicBezTo>
                    <a:pt x="32991" y="38094"/>
                    <a:pt x="29155" y="36560"/>
                    <a:pt x="23751" y="32123"/>
                  </a:cubicBezTo>
                  <a:cubicBezTo>
                    <a:pt x="19882" y="29054"/>
                    <a:pt x="15845" y="26186"/>
                    <a:pt x="11642" y="23550"/>
                  </a:cubicBezTo>
                  <a:cubicBezTo>
                    <a:pt x="11642" y="23550"/>
                    <a:pt x="18314" y="14277"/>
                    <a:pt x="21850" y="11742"/>
                  </a:cubicBezTo>
                  <a:cubicBezTo>
                    <a:pt x="25386" y="9207"/>
                    <a:pt x="31090" y="5571"/>
                    <a:pt x="31090" y="5571"/>
                  </a:cubicBezTo>
                  <a:lnTo>
                    <a:pt x="19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6"/>
            <p:cNvSpPr/>
            <p:nvPr/>
          </p:nvSpPr>
          <p:spPr>
            <a:xfrm>
              <a:off x="556725" y="3652379"/>
              <a:ext cx="922026" cy="1095655"/>
            </a:xfrm>
            <a:custGeom>
              <a:avLst/>
              <a:gdLst/>
              <a:ahLst/>
              <a:cxnLst/>
              <a:rect l="l" t="t" r="r" b="b"/>
              <a:pathLst>
                <a:path w="42865" h="50937" fill="none" extrusionOk="0">
                  <a:moveTo>
                    <a:pt x="19915" y="0"/>
                  </a:moveTo>
                  <a:cubicBezTo>
                    <a:pt x="19915" y="0"/>
                    <a:pt x="7673" y="11942"/>
                    <a:pt x="3837" y="20048"/>
                  </a:cubicBezTo>
                  <a:cubicBezTo>
                    <a:pt x="1" y="28154"/>
                    <a:pt x="2169" y="27820"/>
                    <a:pt x="5938" y="30389"/>
                  </a:cubicBezTo>
                  <a:cubicBezTo>
                    <a:pt x="13444" y="35559"/>
                    <a:pt x="29488" y="42197"/>
                    <a:pt x="29488" y="42197"/>
                  </a:cubicBezTo>
                  <a:cubicBezTo>
                    <a:pt x="29488" y="42197"/>
                    <a:pt x="29789" y="47434"/>
                    <a:pt x="32491" y="49169"/>
                  </a:cubicBezTo>
                  <a:cubicBezTo>
                    <a:pt x="35226" y="50937"/>
                    <a:pt x="42865" y="40930"/>
                    <a:pt x="41731" y="39262"/>
                  </a:cubicBezTo>
                  <a:cubicBezTo>
                    <a:pt x="40630" y="37560"/>
                    <a:pt x="32991" y="38094"/>
                    <a:pt x="32991" y="38094"/>
                  </a:cubicBezTo>
                  <a:cubicBezTo>
                    <a:pt x="32991" y="38094"/>
                    <a:pt x="29155" y="36560"/>
                    <a:pt x="23751" y="32123"/>
                  </a:cubicBezTo>
                  <a:cubicBezTo>
                    <a:pt x="19882" y="29054"/>
                    <a:pt x="15845" y="26186"/>
                    <a:pt x="11642" y="23550"/>
                  </a:cubicBezTo>
                  <a:cubicBezTo>
                    <a:pt x="11642" y="23550"/>
                    <a:pt x="18314" y="14277"/>
                    <a:pt x="21850" y="11742"/>
                  </a:cubicBezTo>
                  <a:cubicBezTo>
                    <a:pt x="25386" y="9207"/>
                    <a:pt x="31090" y="5571"/>
                    <a:pt x="31090" y="557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6"/>
            <p:cNvSpPr/>
            <p:nvPr/>
          </p:nvSpPr>
          <p:spPr>
            <a:xfrm>
              <a:off x="1094186" y="4274212"/>
              <a:ext cx="958615" cy="998107"/>
            </a:xfrm>
            <a:custGeom>
              <a:avLst/>
              <a:gdLst/>
              <a:ahLst/>
              <a:cxnLst/>
              <a:rect l="l" t="t" r="r" b="b"/>
              <a:pathLst>
                <a:path w="44566" h="46402" extrusionOk="0">
                  <a:moveTo>
                    <a:pt x="27427" y="1"/>
                  </a:moveTo>
                  <a:cubicBezTo>
                    <a:pt x="19283" y="1"/>
                    <a:pt x="9273" y="7074"/>
                    <a:pt x="9273" y="7074"/>
                  </a:cubicBezTo>
                  <a:cubicBezTo>
                    <a:pt x="9273" y="7074"/>
                    <a:pt x="634" y="20083"/>
                    <a:pt x="334" y="31391"/>
                  </a:cubicBezTo>
                  <a:cubicBezTo>
                    <a:pt x="267" y="33293"/>
                    <a:pt x="500" y="35194"/>
                    <a:pt x="1001" y="36995"/>
                  </a:cubicBezTo>
                  <a:lnTo>
                    <a:pt x="0" y="43066"/>
                  </a:lnTo>
                  <a:cubicBezTo>
                    <a:pt x="0" y="43066"/>
                    <a:pt x="7072" y="46235"/>
                    <a:pt x="18180" y="46402"/>
                  </a:cubicBezTo>
                  <a:lnTo>
                    <a:pt x="18880" y="40598"/>
                  </a:lnTo>
                  <a:lnTo>
                    <a:pt x="21415" y="39230"/>
                  </a:lnTo>
                  <a:cubicBezTo>
                    <a:pt x="22049" y="39797"/>
                    <a:pt x="22449" y="40564"/>
                    <a:pt x="22583" y="41398"/>
                  </a:cubicBezTo>
                  <a:cubicBezTo>
                    <a:pt x="22750" y="42232"/>
                    <a:pt x="22883" y="44934"/>
                    <a:pt x="22950" y="46402"/>
                  </a:cubicBezTo>
                  <a:cubicBezTo>
                    <a:pt x="23383" y="46369"/>
                    <a:pt x="23850" y="46335"/>
                    <a:pt x="24284" y="46302"/>
                  </a:cubicBezTo>
                  <a:cubicBezTo>
                    <a:pt x="30322" y="45835"/>
                    <a:pt x="37293" y="44067"/>
                    <a:pt x="44565" y="41632"/>
                  </a:cubicBezTo>
                  <a:cubicBezTo>
                    <a:pt x="44565" y="41632"/>
                    <a:pt x="42197" y="15747"/>
                    <a:pt x="35625" y="4439"/>
                  </a:cubicBezTo>
                  <a:cubicBezTo>
                    <a:pt x="33729" y="1165"/>
                    <a:pt x="30732" y="1"/>
                    <a:pt x="274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6"/>
            <p:cNvSpPr/>
            <p:nvPr/>
          </p:nvSpPr>
          <p:spPr>
            <a:xfrm>
              <a:off x="1094186" y="4870479"/>
              <a:ext cx="765605" cy="401828"/>
            </a:xfrm>
            <a:custGeom>
              <a:avLst/>
              <a:gdLst/>
              <a:ahLst/>
              <a:cxnLst/>
              <a:rect l="l" t="t" r="r" b="b"/>
              <a:pathLst>
                <a:path w="35593" h="18681" extrusionOk="0">
                  <a:moveTo>
                    <a:pt x="15278" y="1"/>
                  </a:moveTo>
                  <a:lnTo>
                    <a:pt x="15278" y="1"/>
                  </a:lnTo>
                  <a:cubicBezTo>
                    <a:pt x="14143" y="3103"/>
                    <a:pt x="15278" y="6239"/>
                    <a:pt x="15278" y="6239"/>
                  </a:cubicBezTo>
                  <a:cubicBezTo>
                    <a:pt x="15278" y="6239"/>
                    <a:pt x="12167" y="9051"/>
                    <a:pt x="7993" y="9051"/>
                  </a:cubicBezTo>
                  <a:cubicBezTo>
                    <a:pt x="7531" y="9051"/>
                    <a:pt x="7056" y="9017"/>
                    <a:pt x="6571" y="8941"/>
                  </a:cubicBezTo>
                  <a:cubicBezTo>
                    <a:pt x="3669" y="8507"/>
                    <a:pt x="1534" y="5772"/>
                    <a:pt x="334" y="3670"/>
                  </a:cubicBezTo>
                  <a:lnTo>
                    <a:pt x="334" y="3670"/>
                  </a:lnTo>
                  <a:cubicBezTo>
                    <a:pt x="267" y="5572"/>
                    <a:pt x="467" y="7473"/>
                    <a:pt x="1001" y="9274"/>
                  </a:cubicBezTo>
                  <a:lnTo>
                    <a:pt x="0" y="15345"/>
                  </a:lnTo>
                  <a:cubicBezTo>
                    <a:pt x="0" y="15345"/>
                    <a:pt x="7038" y="18514"/>
                    <a:pt x="18146" y="18681"/>
                  </a:cubicBezTo>
                  <a:lnTo>
                    <a:pt x="18847" y="12877"/>
                  </a:lnTo>
                  <a:lnTo>
                    <a:pt x="21415" y="11509"/>
                  </a:lnTo>
                  <a:cubicBezTo>
                    <a:pt x="22016" y="12076"/>
                    <a:pt x="22416" y="12843"/>
                    <a:pt x="22583" y="13677"/>
                  </a:cubicBezTo>
                  <a:cubicBezTo>
                    <a:pt x="22716" y="14511"/>
                    <a:pt x="22850" y="17213"/>
                    <a:pt x="22916" y="18681"/>
                  </a:cubicBezTo>
                  <a:cubicBezTo>
                    <a:pt x="23383" y="18648"/>
                    <a:pt x="23817" y="18614"/>
                    <a:pt x="24251" y="18581"/>
                  </a:cubicBezTo>
                  <a:cubicBezTo>
                    <a:pt x="24451" y="17914"/>
                    <a:pt x="24451" y="17213"/>
                    <a:pt x="24251" y="16546"/>
                  </a:cubicBezTo>
                  <a:lnTo>
                    <a:pt x="24251" y="16546"/>
                  </a:lnTo>
                  <a:cubicBezTo>
                    <a:pt x="24251" y="16546"/>
                    <a:pt x="24918" y="16917"/>
                    <a:pt x="25560" y="16917"/>
                  </a:cubicBezTo>
                  <a:cubicBezTo>
                    <a:pt x="25881" y="16917"/>
                    <a:pt x="26197" y="16824"/>
                    <a:pt x="26419" y="16546"/>
                  </a:cubicBezTo>
                  <a:cubicBezTo>
                    <a:pt x="27086" y="15712"/>
                    <a:pt x="24551" y="13310"/>
                    <a:pt x="24284" y="13044"/>
                  </a:cubicBezTo>
                  <a:lnTo>
                    <a:pt x="24284" y="13044"/>
                  </a:lnTo>
                  <a:cubicBezTo>
                    <a:pt x="25505" y="14115"/>
                    <a:pt x="27448" y="14497"/>
                    <a:pt x="29333" y="14497"/>
                  </a:cubicBezTo>
                  <a:cubicBezTo>
                    <a:pt x="32084" y="14497"/>
                    <a:pt x="34712" y="13683"/>
                    <a:pt x="34792" y="13010"/>
                  </a:cubicBezTo>
                  <a:cubicBezTo>
                    <a:pt x="34925" y="11909"/>
                    <a:pt x="31689" y="11909"/>
                    <a:pt x="31689" y="11876"/>
                  </a:cubicBezTo>
                  <a:cubicBezTo>
                    <a:pt x="33090" y="11509"/>
                    <a:pt x="35459" y="8073"/>
                    <a:pt x="35592" y="7873"/>
                  </a:cubicBezTo>
                  <a:lnTo>
                    <a:pt x="35592" y="7873"/>
                  </a:lnTo>
                  <a:cubicBezTo>
                    <a:pt x="35513" y="7953"/>
                    <a:pt x="34258" y="9249"/>
                    <a:pt x="29114" y="9249"/>
                  </a:cubicBezTo>
                  <a:cubicBezTo>
                    <a:pt x="27773" y="9249"/>
                    <a:pt x="26168" y="9161"/>
                    <a:pt x="24251" y="8941"/>
                  </a:cubicBezTo>
                  <a:cubicBezTo>
                    <a:pt x="14744" y="7873"/>
                    <a:pt x="15278" y="2"/>
                    <a:pt x="152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6"/>
            <p:cNvSpPr/>
            <p:nvPr/>
          </p:nvSpPr>
          <p:spPr>
            <a:xfrm>
              <a:off x="1038928" y="4125731"/>
              <a:ext cx="1013874" cy="1074855"/>
            </a:xfrm>
            <a:custGeom>
              <a:avLst/>
              <a:gdLst/>
              <a:ahLst/>
              <a:cxnLst/>
              <a:rect l="l" t="t" r="r" b="b"/>
              <a:pathLst>
                <a:path w="47135" h="49970" fill="none" extrusionOk="0">
                  <a:moveTo>
                    <a:pt x="47134" y="48535"/>
                  </a:moveTo>
                  <a:cubicBezTo>
                    <a:pt x="47134" y="48535"/>
                    <a:pt x="44766" y="22683"/>
                    <a:pt x="38194" y="11342"/>
                  </a:cubicBezTo>
                  <a:cubicBezTo>
                    <a:pt x="31656" y="0"/>
                    <a:pt x="11842" y="13977"/>
                    <a:pt x="11842" y="13977"/>
                  </a:cubicBezTo>
                  <a:cubicBezTo>
                    <a:pt x="11842" y="13977"/>
                    <a:pt x="1" y="31823"/>
                    <a:pt x="3570" y="43932"/>
                  </a:cubicBezTo>
                  <a:lnTo>
                    <a:pt x="2569" y="49969"/>
                  </a:lnTo>
                </a:path>
              </a:pathLst>
            </a:custGeom>
            <a:noFill/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6"/>
            <p:cNvSpPr/>
            <p:nvPr/>
          </p:nvSpPr>
          <p:spPr>
            <a:xfrm>
              <a:off x="1734202" y="3538092"/>
              <a:ext cx="452183" cy="714777"/>
            </a:xfrm>
            <a:custGeom>
              <a:avLst/>
              <a:gdLst/>
              <a:ahLst/>
              <a:cxnLst/>
              <a:rect l="l" t="t" r="r" b="b"/>
              <a:pathLst>
                <a:path w="21022" h="33230" extrusionOk="0">
                  <a:moveTo>
                    <a:pt x="4704" y="1"/>
                  </a:moveTo>
                  <a:lnTo>
                    <a:pt x="1" y="3637"/>
                  </a:lnTo>
                  <a:cubicBezTo>
                    <a:pt x="6605" y="13310"/>
                    <a:pt x="9107" y="31457"/>
                    <a:pt x="15045" y="32924"/>
                  </a:cubicBezTo>
                  <a:cubicBezTo>
                    <a:pt x="15873" y="33133"/>
                    <a:pt x="16588" y="33230"/>
                    <a:pt x="17203" y="33230"/>
                  </a:cubicBezTo>
                  <a:cubicBezTo>
                    <a:pt x="21021" y="33230"/>
                    <a:pt x="20968" y="29480"/>
                    <a:pt x="20048" y="25286"/>
                  </a:cubicBezTo>
                  <a:cubicBezTo>
                    <a:pt x="18981" y="20415"/>
                    <a:pt x="6038" y="3437"/>
                    <a:pt x="47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6"/>
            <p:cNvSpPr/>
            <p:nvPr/>
          </p:nvSpPr>
          <p:spPr>
            <a:xfrm>
              <a:off x="1734202" y="3538092"/>
              <a:ext cx="454205" cy="740503"/>
            </a:xfrm>
            <a:custGeom>
              <a:avLst/>
              <a:gdLst/>
              <a:ahLst/>
              <a:cxnLst/>
              <a:rect l="l" t="t" r="r" b="b"/>
              <a:pathLst>
                <a:path w="21116" h="34426" fill="none" extrusionOk="0">
                  <a:moveTo>
                    <a:pt x="4704" y="1"/>
                  </a:moveTo>
                  <a:cubicBezTo>
                    <a:pt x="6038" y="3437"/>
                    <a:pt x="18981" y="20415"/>
                    <a:pt x="20048" y="25286"/>
                  </a:cubicBezTo>
                  <a:cubicBezTo>
                    <a:pt x="21116" y="30156"/>
                    <a:pt x="21016" y="34425"/>
                    <a:pt x="15045" y="32924"/>
                  </a:cubicBezTo>
                  <a:cubicBezTo>
                    <a:pt x="9107" y="31457"/>
                    <a:pt x="6605" y="13310"/>
                    <a:pt x="1" y="363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6"/>
            <p:cNvSpPr/>
            <p:nvPr/>
          </p:nvSpPr>
          <p:spPr>
            <a:xfrm>
              <a:off x="1550531" y="3293442"/>
              <a:ext cx="288449" cy="336459"/>
            </a:xfrm>
            <a:custGeom>
              <a:avLst/>
              <a:gdLst/>
              <a:ahLst/>
              <a:cxnLst/>
              <a:rect l="l" t="t" r="r" b="b"/>
              <a:pathLst>
                <a:path w="13410" h="15642" extrusionOk="0">
                  <a:moveTo>
                    <a:pt x="3036" y="0"/>
                  </a:moveTo>
                  <a:lnTo>
                    <a:pt x="0" y="167"/>
                  </a:lnTo>
                  <a:cubicBezTo>
                    <a:pt x="0" y="167"/>
                    <a:pt x="0" y="1420"/>
                    <a:pt x="2262" y="1420"/>
                  </a:cubicBezTo>
                  <a:cubicBezTo>
                    <a:pt x="2420" y="1420"/>
                    <a:pt x="2588" y="1414"/>
                    <a:pt x="2769" y="1401"/>
                  </a:cubicBezTo>
                  <a:lnTo>
                    <a:pt x="4604" y="2869"/>
                  </a:lnTo>
                  <a:cubicBezTo>
                    <a:pt x="4604" y="2869"/>
                    <a:pt x="2869" y="3402"/>
                    <a:pt x="2769" y="4170"/>
                  </a:cubicBezTo>
                  <a:cubicBezTo>
                    <a:pt x="2669" y="4970"/>
                    <a:pt x="1735" y="5004"/>
                    <a:pt x="1835" y="6071"/>
                  </a:cubicBezTo>
                  <a:cubicBezTo>
                    <a:pt x="1935" y="7138"/>
                    <a:pt x="1435" y="7272"/>
                    <a:pt x="2302" y="8640"/>
                  </a:cubicBezTo>
                  <a:cubicBezTo>
                    <a:pt x="2942" y="9600"/>
                    <a:pt x="3583" y="9792"/>
                    <a:pt x="3993" y="9792"/>
                  </a:cubicBezTo>
                  <a:cubicBezTo>
                    <a:pt x="4266" y="9792"/>
                    <a:pt x="4437" y="9707"/>
                    <a:pt x="4437" y="9707"/>
                  </a:cubicBezTo>
                  <a:cubicBezTo>
                    <a:pt x="4437" y="9707"/>
                    <a:pt x="5304" y="14310"/>
                    <a:pt x="6271" y="15211"/>
                  </a:cubicBezTo>
                  <a:cubicBezTo>
                    <a:pt x="6588" y="15507"/>
                    <a:pt x="7120" y="15642"/>
                    <a:pt x="7746" y="15642"/>
                  </a:cubicBezTo>
                  <a:cubicBezTo>
                    <a:pt x="8109" y="15642"/>
                    <a:pt x="8503" y="15597"/>
                    <a:pt x="8907" y="15511"/>
                  </a:cubicBezTo>
                  <a:lnTo>
                    <a:pt x="12643" y="13376"/>
                  </a:lnTo>
                  <a:cubicBezTo>
                    <a:pt x="13210" y="12709"/>
                    <a:pt x="13410" y="11808"/>
                    <a:pt x="13143" y="10941"/>
                  </a:cubicBezTo>
                  <a:cubicBezTo>
                    <a:pt x="12843" y="9240"/>
                    <a:pt x="12242" y="7572"/>
                    <a:pt x="11408" y="6038"/>
                  </a:cubicBezTo>
                  <a:cubicBezTo>
                    <a:pt x="10151" y="3986"/>
                    <a:pt x="11060" y="1968"/>
                    <a:pt x="10228" y="1968"/>
                  </a:cubicBezTo>
                  <a:cubicBezTo>
                    <a:pt x="10222" y="1968"/>
                    <a:pt x="10215" y="1968"/>
                    <a:pt x="10208" y="1968"/>
                  </a:cubicBezTo>
                  <a:cubicBezTo>
                    <a:pt x="9340" y="2035"/>
                    <a:pt x="9174" y="3903"/>
                    <a:pt x="9174" y="3903"/>
                  </a:cubicBezTo>
                  <a:cubicBezTo>
                    <a:pt x="9174" y="3903"/>
                    <a:pt x="7506" y="2035"/>
                    <a:pt x="6472" y="1468"/>
                  </a:cubicBezTo>
                  <a:cubicBezTo>
                    <a:pt x="6005" y="1234"/>
                    <a:pt x="3036" y="0"/>
                    <a:pt x="30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6"/>
            <p:cNvSpPr/>
            <p:nvPr/>
          </p:nvSpPr>
          <p:spPr>
            <a:xfrm>
              <a:off x="1550531" y="3293442"/>
              <a:ext cx="288449" cy="338675"/>
            </a:xfrm>
            <a:custGeom>
              <a:avLst/>
              <a:gdLst/>
              <a:ahLst/>
              <a:cxnLst/>
              <a:rect l="l" t="t" r="r" b="b"/>
              <a:pathLst>
                <a:path w="13410" h="15745" fill="none" extrusionOk="0">
                  <a:moveTo>
                    <a:pt x="12643" y="13376"/>
                  </a:moveTo>
                  <a:cubicBezTo>
                    <a:pt x="13210" y="12709"/>
                    <a:pt x="13410" y="11808"/>
                    <a:pt x="13143" y="10941"/>
                  </a:cubicBezTo>
                  <a:cubicBezTo>
                    <a:pt x="12843" y="9240"/>
                    <a:pt x="12242" y="7572"/>
                    <a:pt x="11408" y="6038"/>
                  </a:cubicBezTo>
                  <a:cubicBezTo>
                    <a:pt x="10141" y="3970"/>
                    <a:pt x="11075" y="1935"/>
                    <a:pt x="10208" y="1968"/>
                  </a:cubicBezTo>
                  <a:cubicBezTo>
                    <a:pt x="9340" y="2035"/>
                    <a:pt x="9174" y="3903"/>
                    <a:pt x="9174" y="3903"/>
                  </a:cubicBezTo>
                  <a:cubicBezTo>
                    <a:pt x="9174" y="3903"/>
                    <a:pt x="7506" y="2035"/>
                    <a:pt x="6472" y="1468"/>
                  </a:cubicBezTo>
                  <a:cubicBezTo>
                    <a:pt x="6005" y="1234"/>
                    <a:pt x="3036" y="0"/>
                    <a:pt x="3036" y="0"/>
                  </a:cubicBezTo>
                  <a:lnTo>
                    <a:pt x="0" y="167"/>
                  </a:lnTo>
                  <a:cubicBezTo>
                    <a:pt x="0" y="167"/>
                    <a:pt x="0" y="1601"/>
                    <a:pt x="2769" y="1401"/>
                  </a:cubicBezTo>
                  <a:lnTo>
                    <a:pt x="4604" y="2869"/>
                  </a:lnTo>
                  <a:cubicBezTo>
                    <a:pt x="4604" y="2869"/>
                    <a:pt x="2869" y="3402"/>
                    <a:pt x="2769" y="4170"/>
                  </a:cubicBezTo>
                  <a:cubicBezTo>
                    <a:pt x="2669" y="4970"/>
                    <a:pt x="1735" y="5004"/>
                    <a:pt x="1835" y="6071"/>
                  </a:cubicBezTo>
                  <a:cubicBezTo>
                    <a:pt x="1935" y="7138"/>
                    <a:pt x="1435" y="7272"/>
                    <a:pt x="2302" y="8640"/>
                  </a:cubicBezTo>
                  <a:cubicBezTo>
                    <a:pt x="3369" y="10241"/>
                    <a:pt x="4437" y="9707"/>
                    <a:pt x="4437" y="9707"/>
                  </a:cubicBezTo>
                  <a:cubicBezTo>
                    <a:pt x="4437" y="9707"/>
                    <a:pt x="5304" y="14310"/>
                    <a:pt x="6271" y="15211"/>
                  </a:cubicBezTo>
                  <a:cubicBezTo>
                    <a:pt x="6772" y="15678"/>
                    <a:pt x="7806" y="15745"/>
                    <a:pt x="8907" y="1551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6"/>
            <p:cNvSpPr/>
            <p:nvPr/>
          </p:nvSpPr>
          <p:spPr>
            <a:xfrm>
              <a:off x="1610070" y="3382405"/>
              <a:ext cx="104797" cy="81093"/>
            </a:xfrm>
            <a:custGeom>
              <a:avLst/>
              <a:gdLst/>
              <a:ahLst/>
              <a:cxnLst/>
              <a:rect l="l" t="t" r="r" b="b"/>
              <a:pathLst>
                <a:path w="4872" h="3770" fill="none" extrusionOk="0">
                  <a:moveTo>
                    <a:pt x="1" y="67"/>
                  </a:moveTo>
                  <a:cubicBezTo>
                    <a:pt x="1" y="67"/>
                    <a:pt x="1068" y="2502"/>
                    <a:pt x="1702" y="3136"/>
                  </a:cubicBezTo>
                  <a:cubicBezTo>
                    <a:pt x="2336" y="3770"/>
                    <a:pt x="3470" y="3103"/>
                    <a:pt x="3904" y="3036"/>
                  </a:cubicBezTo>
                  <a:cubicBezTo>
                    <a:pt x="4471" y="2969"/>
                    <a:pt x="4871" y="3036"/>
                    <a:pt x="4771" y="2802"/>
                  </a:cubicBezTo>
                  <a:cubicBezTo>
                    <a:pt x="4304" y="1568"/>
                    <a:pt x="2936" y="1868"/>
                    <a:pt x="2936" y="1868"/>
                  </a:cubicBezTo>
                  <a:cubicBezTo>
                    <a:pt x="2936" y="1868"/>
                    <a:pt x="2536" y="534"/>
                    <a:pt x="1736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6"/>
            <p:cNvSpPr/>
            <p:nvPr/>
          </p:nvSpPr>
          <p:spPr>
            <a:xfrm>
              <a:off x="1732051" y="3377372"/>
              <a:ext cx="19402" cy="107658"/>
            </a:xfrm>
            <a:custGeom>
              <a:avLst/>
              <a:gdLst/>
              <a:ahLst/>
              <a:cxnLst/>
              <a:rect l="l" t="t" r="r" b="b"/>
              <a:pathLst>
                <a:path w="902" h="5005" fill="none" extrusionOk="0">
                  <a:moveTo>
                    <a:pt x="735" y="1"/>
                  </a:moveTo>
                  <a:cubicBezTo>
                    <a:pt x="701" y="635"/>
                    <a:pt x="768" y="1268"/>
                    <a:pt x="901" y="1869"/>
                  </a:cubicBezTo>
                  <a:cubicBezTo>
                    <a:pt x="901" y="1869"/>
                    <a:pt x="1" y="4004"/>
                    <a:pt x="167" y="5004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6"/>
            <p:cNvSpPr/>
            <p:nvPr/>
          </p:nvSpPr>
          <p:spPr>
            <a:xfrm>
              <a:off x="1589980" y="3428328"/>
              <a:ext cx="117703" cy="53818"/>
            </a:xfrm>
            <a:custGeom>
              <a:avLst/>
              <a:gdLst/>
              <a:ahLst/>
              <a:cxnLst/>
              <a:rect l="l" t="t" r="r" b="b"/>
              <a:pathLst>
                <a:path w="5472" h="2502" fill="none" extrusionOk="0">
                  <a:moveTo>
                    <a:pt x="1" y="0"/>
                  </a:moveTo>
                  <a:cubicBezTo>
                    <a:pt x="401" y="901"/>
                    <a:pt x="1302" y="2135"/>
                    <a:pt x="2069" y="2302"/>
                  </a:cubicBezTo>
                  <a:cubicBezTo>
                    <a:pt x="2870" y="2502"/>
                    <a:pt x="5472" y="1768"/>
                    <a:pt x="5271" y="86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6"/>
            <p:cNvSpPr/>
            <p:nvPr/>
          </p:nvSpPr>
          <p:spPr>
            <a:xfrm>
              <a:off x="1658875" y="3374511"/>
              <a:ext cx="11486" cy="18671"/>
            </a:xfrm>
            <a:custGeom>
              <a:avLst/>
              <a:gdLst/>
              <a:ahLst/>
              <a:cxnLst/>
              <a:rect l="l" t="t" r="r" b="b"/>
              <a:pathLst>
                <a:path w="534" h="868" fill="none" extrusionOk="0">
                  <a:moveTo>
                    <a:pt x="0" y="868"/>
                  </a:moveTo>
                  <a:cubicBezTo>
                    <a:pt x="0" y="868"/>
                    <a:pt x="534" y="868"/>
                    <a:pt x="534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6"/>
            <p:cNvSpPr/>
            <p:nvPr/>
          </p:nvSpPr>
          <p:spPr>
            <a:xfrm>
              <a:off x="1649540" y="3345818"/>
              <a:ext cx="34459" cy="17961"/>
            </a:xfrm>
            <a:custGeom>
              <a:avLst/>
              <a:gdLst/>
              <a:ahLst/>
              <a:cxnLst/>
              <a:rect l="l" t="t" r="r" b="b"/>
              <a:pathLst>
                <a:path w="1602" h="835" fill="none" extrusionOk="0">
                  <a:moveTo>
                    <a:pt x="1" y="467"/>
                  </a:moveTo>
                  <a:cubicBezTo>
                    <a:pt x="1" y="467"/>
                    <a:pt x="1101" y="834"/>
                    <a:pt x="1602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6"/>
            <p:cNvSpPr/>
            <p:nvPr/>
          </p:nvSpPr>
          <p:spPr>
            <a:xfrm>
              <a:off x="994446" y="2686460"/>
              <a:ext cx="661562" cy="627769"/>
            </a:xfrm>
            <a:custGeom>
              <a:avLst/>
              <a:gdLst/>
              <a:ahLst/>
              <a:cxnLst/>
              <a:rect l="l" t="t" r="r" b="b"/>
              <a:pathLst>
                <a:path w="30756" h="29185" extrusionOk="0">
                  <a:moveTo>
                    <a:pt x="15571" y="0"/>
                  </a:moveTo>
                  <a:cubicBezTo>
                    <a:pt x="10667" y="0"/>
                    <a:pt x="5759" y="2143"/>
                    <a:pt x="4437" y="6737"/>
                  </a:cubicBezTo>
                  <a:cubicBezTo>
                    <a:pt x="0" y="22014"/>
                    <a:pt x="18580" y="27618"/>
                    <a:pt x="18580" y="27618"/>
                  </a:cubicBezTo>
                  <a:cubicBezTo>
                    <a:pt x="19736" y="28341"/>
                    <a:pt x="24123" y="29184"/>
                    <a:pt x="26876" y="29184"/>
                  </a:cubicBezTo>
                  <a:cubicBezTo>
                    <a:pt x="27938" y="29184"/>
                    <a:pt x="28757" y="29059"/>
                    <a:pt x="29054" y="28753"/>
                  </a:cubicBezTo>
                  <a:cubicBezTo>
                    <a:pt x="30122" y="27652"/>
                    <a:pt x="29888" y="26017"/>
                    <a:pt x="30322" y="21714"/>
                  </a:cubicBezTo>
                  <a:cubicBezTo>
                    <a:pt x="30756" y="17444"/>
                    <a:pt x="28821" y="15610"/>
                    <a:pt x="28621" y="13141"/>
                  </a:cubicBezTo>
                  <a:cubicBezTo>
                    <a:pt x="28421" y="10640"/>
                    <a:pt x="29888" y="12207"/>
                    <a:pt x="26286" y="5169"/>
                  </a:cubicBezTo>
                  <a:cubicBezTo>
                    <a:pt x="24562" y="1802"/>
                    <a:pt x="20068" y="0"/>
                    <a:pt x="15571" y="0"/>
                  </a:cubicBezTo>
                  <a:close/>
                </a:path>
              </a:pathLst>
            </a:custGeom>
            <a:solidFill>
              <a:srgbClr val="FFFFFF"/>
            </a:solidFill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6"/>
            <p:cNvSpPr/>
            <p:nvPr/>
          </p:nvSpPr>
          <p:spPr>
            <a:xfrm>
              <a:off x="1187452" y="3179331"/>
              <a:ext cx="349451" cy="350591"/>
            </a:xfrm>
            <a:custGeom>
              <a:avLst/>
              <a:gdLst/>
              <a:ahLst/>
              <a:cxnLst/>
              <a:rect l="l" t="t" r="r" b="b"/>
              <a:pathLst>
                <a:path w="16246" h="16299" extrusionOk="0">
                  <a:moveTo>
                    <a:pt x="868" y="1"/>
                  </a:moveTo>
                  <a:lnTo>
                    <a:pt x="868" y="1"/>
                  </a:lnTo>
                  <a:cubicBezTo>
                    <a:pt x="2035" y="2469"/>
                    <a:pt x="2402" y="12777"/>
                    <a:pt x="0" y="15212"/>
                  </a:cubicBezTo>
                  <a:cubicBezTo>
                    <a:pt x="0" y="15212"/>
                    <a:pt x="2500" y="16298"/>
                    <a:pt x="6615" y="16298"/>
                  </a:cubicBezTo>
                  <a:cubicBezTo>
                    <a:pt x="9069" y="16298"/>
                    <a:pt x="12097" y="15912"/>
                    <a:pt x="15512" y="14678"/>
                  </a:cubicBezTo>
                  <a:cubicBezTo>
                    <a:pt x="15512" y="14678"/>
                    <a:pt x="12743" y="11176"/>
                    <a:pt x="12743" y="8140"/>
                  </a:cubicBezTo>
                  <a:cubicBezTo>
                    <a:pt x="12743" y="5105"/>
                    <a:pt x="16245" y="4704"/>
                    <a:pt x="16245" y="4704"/>
                  </a:cubicBezTo>
                  <a:lnTo>
                    <a:pt x="8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6"/>
            <p:cNvSpPr/>
            <p:nvPr/>
          </p:nvSpPr>
          <p:spPr>
            <a:xfrm>
              <a:off x="1187452" y="3179330"/>
              <a:ext cx="349451" cy="386771"/>
            </a:xfrm>
            <a:custGeom>
              <a:avLst/>
              <a:gdLst/>
              <a:ahLst/>
              <a:cxnLst/>
              <a:rect l="l" t="t" r="r" b="b"/>
              <a:pathLst>
                <a:path w="16246" h="17981" fill="none" extrusionOk="0">
                  <a:moveTo>
                    <a:pt x="868" y="1"/>
                  </a:moveTo>
                  <a:cubicBezTo>
                    <a:pt x="2035" y="2469"/>
                    <a:pt x="2402" y="12777"/>
                    <a:pt x="0" y="15212"/>
                  </a:cubicBezTo>
                  <a:cubicBezTo>
                    <a:pt x="0" y="15212"/>
                    <a:pt x="6372" y="17981"/>
                    <a:pt x="15512" y="14678"/>
                  </a:cubicBezTo>
                  <a:cubicBezTo>
                    <a:pt x="15512" y="14678"/>
                    <a:pt x="12743" y="11176"/>
                    <a:pt x="12743" y="8140"/>
                  </a:cubicBezTo>
                  <a:cubicBezTo>
                    <a:pt x="12743" y="5105"/>
                    <a:pt x="16245" y="4704"/>
                    <a:pt x="16245" y="4704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6"/>
            <p:cNvSpPr/>
            <p:nvPr/>
          </p:nvSpPr>
          <p:spPr>
            <a:xfrm>
              <a:off x="1478758" y="2902007"/>
              <a:ext cx="136352" cy="118176"/>
            </a:xfrm>
            <a:custGeom>
              <a:avLst/>
              <a:gdLst/>
              <a:ahLst/>
              <a:cxnLst/>
              <a:rect l="l" t="t" r="r" b="b"/>
              <a:pathLst>
                <a:path w="6339" h="5494" extrusionOk="0">
                  <a:moveTo>
                    <a:pt x="3327" y="1"/>
                  </a:moveTo>
                  <a:cubicBezTo>
                    <a:pt x="604" y="1"/>
                    <a:pt x="0" y="3687"/>
                    <a:pt x="0" y="3687"/>
                  </a:cubicBezTo>
                  <a:cubicBezTo>
                    <a:pt x="570" y="3216"/>
                    <a:pt x="1070" y="3031"/>
                    <a:pt x="1509" y="3031"/>
                  </a:cubicBezTo>
                  <a:cubicBezTo>
                    <a:pt x="3108" y="3031"/>
                    <a:pt x="3882" y="5494"/>
                    <a:pt x="4212" y="5494"/>
                  </a:cubicBezTo>
                  <a:cubicBezTo>
                    <a:pt x="4221" y="5494"/>
                    <a:pt x="4229" y="5492"/>
                    <a:pt x="4237" y="5489"/>
                  </a:cubicBezTo>
                  <a:cubicBezTo>
                    <a:pt x="4637" y="5355"/>
                    <a:pt x="5104" y="3687"/>
                    <a:pt x="5104" y="3687"/>
                  </a:cubicBezTo>
                  <a:lnTo>
                    <a:pt x="4237" y="3687"/>
                  </a:lnTo>
                  <a:cubicBezTo>
                    <a:pt x="5438" y="2954"/>
                    <a:pt x="6338" y="1152"/>
                    <a:pt x="5971" y="919"/>
                  </a:cubicBezTo>
                  <a:cubicBezTo>
                    <a:pt x="4922" y="261"/>
                    <a:pt x="4049" y="1"/>
                    <a:pt x="3327" y="1"/>
                  </a:cubicBezTo>
                  <a:close/>
                </a:path>
              </a:pathLst>
            </a:custGeom>
            <a:solidFill>
              <a:srgbClr val="D0E1A3"/>
            </a:solidFill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6"/>
            <p:cNvSpPr/>
            <p:nvPr/>
          </p:nvSpPr>
          <p:spPr>
            <a:xfrm>
              <a:off x="931298" y="2631275"/>
              <a:ext cx="732588" cy="886277"/>
            </a:xfrm>
            <a:custGeom>
              <a:avLst/>
              <a:gdLst/>
              <a:ahLst/>
              <a:cxnLst/>
              <a:rect l="l" t="t" r="r" b="b"/>
              <a:pathLst>
                <a:path w="34058" h="41203" extrusionOk="0">
                  <a:moveTo>
                    <a:pt x="17524" y="1"/>
                  </a:moveTo>
                  <a:cubicBezTo>
                    <a:pt x="11317" y="1"/>
                    <a:pt x="4566" y="2996"/>
                    <a:pt x="3503" y="7845"/>
                  </a:cubicBezTo>
                  <a:cubicBezTo>
                    <a:pt x="2068" y="14416"/>
                    <a:pt x="3036" y="20854"/>
                    <a:pt x="3669" y="24557"/>
                  </a:cubicBezTo>
                  <a:cubicBezTo>
                    <a:pt x="4303" y="28260"/>
                    <a:pt x="2869" y="29327"/>
                    <a:pt x="1435" y="33730"/>
                  </a:cubicBezTo>
                  <a:cubicBezTo>
                    <a:pt x="0" y="38133"/>
                    <a:pt x="4937" y="41202"/>
                    <a:pt x="4937" y="41202"/>
                  </a:cubicBezTo>
                  <a:cubicBezTo>
                    <a:pt x="4937" y="41202"/>
                    <a:pt x="5971" y="40935"/>
                    <a:pt x="6305" y="38233"/>
                  </a:cubicBezTo>
                  <a:cubicBezTo>
                    <a:pt x="6392" y="37455"/>
                    <a:pt x="6772" y="37199"/>
                    <a:pt x="7308" y="37199"/>
                  </a:cubicBezTo>
                  <a:cubicBezTo>
                    <a:pt x="8346" y="37199"/>
                    <a:pt x="9971" y="38156"/>
                    <a:pt x="11211" y="38156"/>
                  </a:cubicBezTo>
                  <a:cubicBezTo>
                    <a:pt x="11530" y="38156"/>
                    <a:pt x="11824" y="38093"/>
                    <a:pt x="12075" y="37933"/>
                  </a:cubicBezTo>
                  <a:cubicBezTo>
                    <a:pt x="13430" y="37073"/>
                    <a:pt x="13666" y="36071"/>
                    <a:pt x="15517" y="36071"/>
                  </a:cubicBezTo>
                  <a:cubicBezTo>
                    <a:pt x="16035" y="36071"/>
                    <a:pt x="16681" y="36150"/>
                    <a:pt x="17513" y="36332"/>
                  </a:cubicBezTo>
                  <a:cubicBezTo>
                    <a:pt x="18907" y="36653"/>
                    <a:pt x="20055" y="36828"/>
                    <a:pt x="21037" y="36828"/>
                  </a:cubicBezTo>
                  <a:cubicBezTo>
                    <a:pt x="22711" y="36828"/>
                    <a:pt x="23904" y="36321"/>
                    <a:pt x="25018" y="35165"/>
                  </a:cubicBezTo>
                  <a:cubicBezTo>
                    <a:pt x="25431" y="34728"/>
                    <a:pt x="25886" y="34561"/>
                    <a:pt x="26339" y="34561"/>
                  </a:cubicBezTo>
                  <a:cubicBezTo>
                    <a:pt x="27788" y="34561"/>
                    <a:pt x="29221" y="36265"/>
                    <a:pt x="29221" y="36265"/>
                  </a:cubicBezTo>
                  <a:cubicBezTo>
                    <a:pt x="29855" y="32262"/>
                    <a:pt x="27520" y="29494"/>
                    <a:pt x="26085" y="25591"/>
                  </a:cubicBezTo>
                  <a:cubicBezTo>
                    <a:pt x="24684" y="21688"/>
                    <a:pt x="24351" y="17285"/>
                    <a:pt x="28320" y="16384"/>
                  </a:cubicBezTo>
                  <a:cubicBezTo>
                    <a:pt x="30889" y="15784"/>
                    <a:pt x="34058" y="11181"/>
                    <a:pt x="32323" y="6744"/>
                  </a:cubicBezTo>
                  <a:cubicBezTo>
                    <a:pt x="30555" y="2274"/>
                    <a:pt x="23550" y="1140"/>
                    <a:pt x="23550" y="1140"/>
                  </a:cubicBezTo>
                  <a:cubicBezTo>
                    <a:pt x="21783" y="364"/>
                    <a:pt x="19687" y="1"/>
                    <a:pt x="17524" y="1"/>
                  </a:cubicBezTo>
                  <a:close/>
                </a:path>
              </a:pathLst>
            </a:custGeom>
            <a:solidFill>
              <a:schemeClr val="dk1"/>
            </a:solidFill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6"/>
            <p:cNvSpPr/>
            <p:nvPr/>
          </p:nvSpPr>
          <p:spPr>
            <a:xfrm>
              <a:off x="1485942" y="2954770"/>
              <a:ext cx="87546" cy="190493"/>
            </a:xfrm>
            <a:custGeom>
              <a:avLst/>
              <a:gdLst/>
              <a:ahLst/>
              <a:cxnLst/>
              <a:rect l="l" t="t" r="r" b="b"/>
              <a:pathLst>
                <a:path w="4070" h="8856" extrusionOk="0">
                  <a:moveTo>
                    <a:pt x="1735" y="0"/>
                  </a:moveTo>
                  <a:cubicBezTo>
                    <a:pt x="1101" y="0"/>
                    <a:pt x="834" y="2102"/>
                    <a:pt x="834" y="2102"/>
                  </a:cubicBezTo>
                  <a:cubicBezTo>
                    <a:pt x="834" y="2102"/>
                    <a:pt x="100" y="2936"/>
                    <a:pt x="33" y="4837"/>
                  </a:cubicBezTo>
                  <a:cubicBezTo>
                    <a:pt x="0" y="6705"/>
                    <a:pt x="1268" y="7372"/>
                    <a:pt x="1268" y="7372"/>
                  </a:cubicBezTo>
                  <a:cubicBezTo>
                    <a:pt x="1268" y="7372"/>
                    <a:pt x="1735" y="8856"/>
                    <a:pt x="2669" y="8856"/>
                  </a:cubicBezTo>
                  <a:cubicBezTo>
                    <a:pt x="2764" y="8856"/>
                    <a:pt x="2864" y="8840"/>
                    <a:pt x="2969" y="8806"/>
                  </a:cubicBezTo>
                  <a:cubicBezTo>
                    <a:pt x="4070" y="8440"/>
                    <a:pt x="1901" y="7005"/>
                    <a:pt x="1968" y="2535"/>
                  </a:cubicBezTo>
                  <a:lnTo>
                    <a:pt x="1968" y="2535"/>
                  </a:lnTo>
                  <a:lnTo>
                    <a:pt x="2969" y="3136"/>
                  </a:lnTo>
                  <a:cubicBezTo>
                    <a:pt x="2969" y="3136"/>
                    <a:pt x="2368" y="0"/>
                    <a:pt x="17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6"/>
            <p:cNvSpPr/>
            <p:nvPr/>
          </p:nvSpPr>
          <p:spPr>
            <a:xfrm>
              <a:off x="1485942" y="2954770"/>
              <a:ext cx="87546" cy="197333"/>
            </a:xfrm>
            <a:custGeom>
              <a:avLst/>
              <a:gdLst/>
              <a:ahLst/>
              <a:cxnLst/>
              <a:rect l="l" t="t" r="r" b="b"/>
              <a:pathLst>
                <a:path w="4070" h="9174" fill="none" extrusionOk="0">
                  <a:moveTo>
                    <a:pt x="2969" y="3136"/>
                  </a:moveTo>
                  <a:cubicBezTo>
                    <a:pt x="2969" y="3136"/>
                    <a:pt x="2368" y="0"/>
                    <a:pt x="1735" y="0"/>
                  </a:cubicBezTo>
                  <a:cubicBezTo>
                    <a:pt x="1101" y="0"/>
                    <a:pt x="834" y="2102"/>
                    <a:pt x="834" y="2102"/>
                  </a:cubicBezTo>
                  <a:cubicBezTo>
                    <a:pt x="834" y="2102"/>
                    <a:pt x="100" y="2936"/>
                    <a:pt x="33" y="4837"/>
                  </a:cubicBezTo>
                  <a:cubicBezTo>
                    <a:pt x="0" y="6705"/>
                    <a:pt x="1268" y="7372"/>
                    <a:pt x="1268" y="7372"/>
                  </a:cubicBezTo>
                  <a:cubicBezTo>
                    <a:pt x="1268" y="7372"/>
                    <a:pt x="1835" y="9173"/>
                    <a:pt x="2969" y="8806"/>
                  </a:cubicBezTo>
                  <a:cubicBezTo>
                    <a:pt x="4070" y="8440"/>
                    <a:pt x="1901" y="7005"/>
                    <a:pt x="1968" y="2535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6"/>
            <p:cNvSpPr/>
            <p:nvPr/>
          </p:nvSpPr>
          <p:spPr>
            <a:xfrm>
              <a:off x="1550514" y="3188666"/>
              <a:ext cx="45214" cy="104775"/>
            </a:xfrm>
            <a:custGeom>
              <a:avLst/>
              <a:gdLst/>
              <a:ahLst/>
              <a:cxnLst/>
              <a:rect l="l" t="t" r="r" b="b"/>
              <a:pathLst>
                <a:path w="2102" h="4871" extrusionOk="0">
                  <a:moveTo>
                    <a:pt x="0" y="1"/>
                  </a:moveTo>
                  <a:cubicBezTo>
                    <a:pt x="0" y="1"/>
                    <a:pt x="234" y="2936"/>
                    <a:pt x="2102" y="487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6"/>
            <p:cNvSpPr/>
            <p:nvPr/>
          </p:nvSpPr>
          <p:spPr>
            <a:xfrm>
              <a:off x="1703357" y="3728947"/>
              <a:ext cx="467111" cy="561605"/>
            </a:xfrm>
            <a:custGeom>
              <a:avLst/>
              <a:gdLst/>
              <a:ahLst/>
              <a:cxnLst/>
              <a:rect l="l" t="t" r="r" b="b"/>
              <a:pathLst>
                <a:path w="21716" h="26109" extrusionOk="0">
                  <a:moveTo>
                    <a:pt x="7339" y="1"/>
                  </a:moveTo>
                  <a:lnTo>
                    <a:pt x="0" y="9207"/>
                  </a:lnTo>
                  <a:cubicBezTo>
                    <a:pt x="6405" y="17480"/>
                    <a:pt x="12142" y="23217"/>
                    <a:pt x="15545" y="24785"/>
                  </a:cubicBezTo>
                  <a:cubicBezTo>
                    <a:pt x="17064" y="25500"/>
                    <a:pt x="18265" y="26109"/>
                    <a:pt x="19214" y="26109"/>
                  </a:cubicBezTo>
                  <a:cubicBezTo>
                    <a:pt x="20390" y="26109"/>
                    <a:pt x="21181" y="25174"/>
                    <a:pt x="21716" y="22350"/>
                  </a:cubicBezTo>
                  <a:lnTo>
                    <a:pt x="19348" y="17447"/>
                  </a:lnTo>
                  <a:cubicBezTo>
                    <a:pt x="19348" y="17447"/>
                    <a:pt x="17980" y="13444"/>
                    <a:pt x="15545" y="10775"/>
                  </a:cubicBezTo>
                  <a:cubicBezTo>
                    <a:pt x="13110" y="8140"/>
                    <a:pt x="7339" y="1"/>
                    <a:pt x="7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6"/>
            <p:cNvSpPr/>
            <p:nvPr/>
          </p:nvSpPr>
          <p:spPr>
            <a:xfrm>
              <a:off x="1703357" y="3728947"/>
              <a:ext cx="467111" cy="590536"/>
            </a:xfrm>
            <a:custGeom>
              <a:avLst/>
              <a:gdLst/>
              <a:ahLst/>
              <a:cxnLst/>
              <a:rect l="l" t="t" r="r" b="b"/>
              <a:pathLst>
                <a:path w="21716" h="27454" fill="none" extrusionOk="0">
                  <a:moveTo>
                    <a:pt x="21716" y="22350"/>
                  </a:moveTo>
                  <a:cubicBezTo>
                    <a:pt x="20749" y="27454"/>
                    <a:pt x="18947" y="26386"/>
                    <a:pt x="15545" y="24785"/>
                  </a:cubicBezTo>
                  <a:cubicBezTo>
                    <a:pt x="12142" y="23217"/>
                    <a:pt x="6405" y="17480"/>
                    <a:pt x="0" y="9207"/>
                  </a:cubicBezTo>
                  <a:lnTo>
                    <a:pt x="7339" y="1"/>
                  </a:lnTo>
                  <a:cubicBezTo>
                    <a:pt x="7339" y="1"/>
                    <a:pt x="13110" y="8140"/>
                    <a:pt x="15545" y="10775"/>
                  </a:cubicBezTo>
                  <a:cubicBezTo>
                    <a:pt x="17980" y="13444"/>
                    <a:pt x="19348" y="17447"/>
                    <a:pt x="19348" y="1744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6"/>
            <p:cNvSpPr/>
            <p:nvPr/>
          </p:nvSpPr>
          <p:spPr>
            <a:xfrm>
              <a:off x="713143" y="4158930"/>
              <a:ext cx="93310" cy="50957"/>
            </a:xfrm>
            <a:custGeom>
              <a:avLst/>
              <a:gdLst/>
              <a:ahLst/>
              <a:cxnLst/>
              <a:rect l="l" t="t" r="r" b="b"/>
              <a:pathLst>
                <a:path w="4338" h="2369" fill="none" extrusionOk="0">
                  <a:moveTo>
                    <a:pt x="4337" y="0"/>
                  </a:moveTo>
                  <a:cubicBezTo>
                    <a:pt x="4337" y="0"/>
                    <a:pt x="2636" y="2369"/>
                    <a:pt x="1" y="2269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6"/>
            <p:cNvSpPr/>
            <p:nvPr/>
          </p:nvSpPr>
          <p:spPr>
            <a:xfrm flipH="1">
              <a:off x="1506974" y="1260211"/>
              <a:ext cx="1658751" cy="1394639"/>
            </a:xfrm>
            <a:custGeom>
              <a:avLst/>
              <a:gdLst/>
              <a:ahLst/>
              <a:cxnLst/>
              <a:rect l="l" t="t" r="r" b="b"/>
              <a:pathLst>
                <a:path w="38295" h="38309" extrusionOk="0">
                  <a:moveTo>
                    <a:pt x="19417" y="1"/>
                  </a:moveTo>
                  <a:cubicBezTo>
                    <a:pt x="19151" y="1"/>
                    <a:pt x="18883" y="5"/>
                    <a:pt x="18614" y="15"/>
                  </a:cubicBezTo>
                  <a:cubicBezTo>
                    <a:pt x="8207" y="382"/>
                    <a:pt x="1" y="7720"/>
                    <a:pt x="301" y="16460"/>
                  </a:cubicBezTo>
                  <a:cubicBezTo>
                    <a:pt x="601" y="24332"/>
                    <a:pt x="7740" y="30637"/>
                    <a:pt x="16780" y="31471"/>
                  </a:cubicBezTo>
                  <a:cubicBezTo>
                    <a:pt x="18047" y="34573"/>
                    <a:pt x="20516" y="37075"/>
                    <a:pt x="23651" y="38309"/>
                  </a:cubicBezTo>
                  <a:cubicBezTo>
                    <a:pt x="23651" y="38309"/>
                    <a:pt x="21383" y="36107"/>
                    <a:pt x="22117" y="31337"/>
                  </a:cubicBezTo>
                  <a:cubicBezTo>
                    <a:pt x="31357" y="30036"/>
                    <a:pt x="38295" y="23165"/>
                    <a:pt x="37995" y="15126"/>
                  </a:cubicBezTo>
                  <a:cubicBezTo>
                    <a:pt x="37702" y="6677"/>
                    <a:pt x="29464" y="1"/>
                    <a:pt x="19417" y="1"/>
                  </a:cubicBezTo>
                  <a:close/>
                </a:path>
              </a:pathLst>
            </a:custGeom>
            <a:solidFill>
              <a:schemeClr val="dk1"/>
            </a:solidFill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931294" y="3488583"/>
              <a:ext cx="1005980" cy="1136567"/>
            </a:xfrm>
            <a:custGeom>
              <a:avLst/>
              <a:gdLst/>
              <a:ahLst/>
              <a:cxnLst/>
              <a:rect l="l" t="t" r="r" b="b"/>
              <a:pathLst>
                <a:path w="46768" h="52839" extrusionOk="0">
                  <a:moveTo>
                    <a:pt x="26262" y="1"/>
                  </a:moveTo>
                  <a:cubicBezTo>
                    <a:pt x="23939" y="1"/>
                    <a:pt x="21328" y="126"/>
                    <a:pt x="18447" y="367"/>
                  </a:cubicBezTo>
                  <a:cubicBezTo>
                    <a:pt x="8107" y="1201"/>
                    <a:pt x="2369" y="5738"/>
                    <a:pt x="2369" y="5738"/>
                  </a:cubicBezTo>
                  <a:cubicBezTo>
                    <a:pt x="1" y="14077"/>
                    <a:pt x="15579" y="38495"/>
                    <a:pt x="15112" y="40863"/>
                  </a:cubicBezTo>
                  <a:cubicBezTo>
                    <a:pt x="14645" y="43198"/>
                    <a:pt x="11909" y="52838"/>
                    <a:pt x="11909" y="52838"/>
                  </a:cubicBezTo>
                  <a:cubicBezTo>
                    <a:pt x="11909" y="52838"/>
                    <a:pt x="13611" y="51571"/>
                    <a:pt x="20049" y="51003"/>
                  </a:cubicBezTo>
                  <a:cubicBezTo>
                    <a:pt x="24361" y="50629"/>
                    <a:pt x="28832" y="50505"/>
                    <a:pt x="32854" y="50505"/>
                  </a:cubicBezTo>
                  <a:cubicBezTo>
                    <a:pt x="40654" y="50505"/>
                    <a:pt x="46768" y="50970"/>
                    <a:pt x="46768" y="50970"/>
                  </a:cubicBezTo>
                  <a:lnTo>
                    <a:pt x="41931" y="28788"/>
                  </a:lnTo>
                  <a:cubicBezTo>
                    <a:pt x="41931" y="28788"/>
                    <a:pt x="45167" y="21149"/>
                    <a:pt x="45133" y="18447"/>
                  </a:cubicBezTo>
                  <a:cubicBezTo>
                    <a:pt x="45100" y="14110"/>
                    <a:pt x="40730" y="5237"/>
                    <a:pt x="38195" y="2669"/>
                  </a:cubicBezTo>
                  <a:cubicBezTo>
                    <a:pt x="36366" y="840"/>
                    <a:pt x="32280" y="1"/>
                    <a:pt x="2626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6" name="Google Shape;926;p46"/>
          <p:cNvSpPr txBox="1">
            <a:spLocks noGrp="1"/>
          </p:cNvSpPr>
          <p:nvPr>
            <p:ph type="subTitle" idx="1"/>
          </p:nvPr>
        </p:nvSpPr>
        <p:spPr>
          <a:xfrm>
            <a:off x="3302752" y="3378376"/>
            <a:ext cx="5243106" cy="5923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Explorando formas de construir soluções através de conceitos Serverless em uma abordagem de </a:t>
            </a:r>
            <a:r>
              <a:rPr lang="en" i="1" dirty="0"/>
              <a:t>Function as a Service </a:t>
            </a:r>
            <a:r>
              <a:rPr lang="en" dirty="0"/>
              <a:t>(FaaS)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CFCF46-97CA-9A22-4001-C0E817C93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192" y="2014560"/>
            <a:ext cx="942728" cy="564065"/>
          </a:xfrm>
          <a:prstGeom prst="rect">
            <a:avLst/>
          </a:prstGeom>
        </p:spPr>
      </p:pic>
      <p:sp>
        <p:nvSpPr>
          <p:cNvPr id="37" name="Google Shape;739;p42">
            <a:extLst>
              <a:ext uri="{FF2B5EF4-FFF2-40B4-BE49-F238E27FC236}">
                <a16:creationId xmlns:a16="http://schemas.microsoft.com/office/drawing/2014/main" id="{EF38534B-7B3E-7D88-171E-906ADABA8004}"/>
              </a:ext>
            </a:extLst>
          </p:cNvPr>
          <p:cNvSpPr/>
          <p:nvPr/>
        </p:nvSpPr>
        <p:spPr>
          <a:xfrm>
            <a:off x="3338363" y="1356521"/>
            <a:ext cx="1586532" cy="28696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926;p46">
            <a:extLst>
              <a:ext uri="{FF2B5EF4-FFF2-40B4-BE49-F238E27FC236}">
                <a16:creationId xmlns:a16="http://schemas.microsoft.com/office/drawing/2014/main" id="{F2DF11D1-2FE0-96C5-3796-FBA81F69FAE7}"/>
              </a:ext>
            </a:extLst>
          </p:cNvPr>
          <p:cNvSpPr txBox="1">
            <a:spLocks/>
          </p:cNvSpPr>
          <p:nvPr/>
        </p:nvSpPr>
        <p:spPr>
          <a:xfrm>
            <a:off x="3460576" y="1356527"/>
            <a:ext cx="1342105" cy="273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" b="1" dirty="0">
                <a:solidFill>
                  <a:schemeClr val="tx1"/>
                </a:solidFill>
              </a:rPr>
              <a:t>Treinamento</a:t>
            </a:r>
          </a:p>
        </p:txBody>
      </p:sp>
    </p:spTree>
    <p:extLst>
      <p:ext uri="{BB962C8B-B14F-4D97-AF65-F5344CB8AC3E}">
        <p14:creationId xmlns:p14="http://schemas.microsoft.com/office/powerpoint/2010/main" val="3092339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8026006-A6CD-BC51-FB15-1215BBAF4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85" y="-76648"/>
            <a:ext cx="5125929" cy="529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866859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3"/>
                </a:solidFill>
              </a:rPr>
              <a:t>/PRÁTICA 01</a:t>
            </a:r>
            <a:br>
              <a:rPr lang="en" dirty="0"/>
            </a:br>
            <a:r>
              <a:rPr lang="en" sz="3200" dirty="0"/>
              <a:t>A PRIMEIRA FUNÇÃO LAMBDA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3169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30755" y="1713378"/>
            <a:ext cx="0" cy="253404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PRIMEIRA FUNÇÃO LAMBDA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559914"/>
            <a:ext cx="2467823" cy="7398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Obter maior familiaridade com a criação, programação e execução de funções Lambda na AWS através do console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8148492"/>
                  <a:gd name="adj3" fmla="val 16468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Consolas" panose="020B0609020204030204" pitchFamily="49" charset="0"/>
              </a:rPr>
              <a:t>Nível iniciante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75072" y="1608952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o console da AWS na página do serviço AWS Lambda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75072" y="2079587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com as configurações padrão sob o Runtime Python 3.9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75072" y="2550222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Navegue pelas opções no painel de código da função Lambda</a:t>
            </a:r>
          </a:p>
        </p:txBody>
      </p:sp>
      <p:sp>
        <p:nvSpPr>
          <p:cNvPr id="223" name="CaixaDeTexto 222">
            <a:extLst>
              <a:ext uri="{FF2B5EF4-FFF2-40B4-BE49-F238E27FC236}">
                <a16:creationId xmlns:a16="http://schemas.microsoft.com/office/drawing/2014/main" id="{A12740C8-7E4C-9EB7-759E-EEC791AC50CB}"/>
              </a:ext>
            </a:extLst>
          </p:cNvPr>
          <p:cNvSpPr txBox="1"/>
          <p:nvPr/>
        </p:nvSpPr>
        <p:spPr>
          <a:xfrm>
            <a:off x="5575072" y="3020857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a role padrão criada automaticamente para a função Lambda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75072" y="3491493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evento de testes com informações sobre sua banda preferida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DACC6EF-78F0-ED2A-E7F3-0C4D3A125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903" y="2954269"/>
            <a:ext cx="3153198" cy="130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84733" y="3951020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Manipule o evento e printar alguns valores na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Zoom de Slide 18">
                <a:extLst>
                  <a:ext uri="{FF2B5EF4-FFF2-40B4-BE49-F238E27FC236}">
                    <a16:creationId xmlns:a16="http://schemas.microsoft.com/office/drawing/2014/main" id="{70749849-D0E2-58C4-A615-B86304F6EB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40217390"/>
                  </p:ext>
                </p:extLst>
              </p:nvPr>
            </p:nvGraphicFramePr>
            <p:xfrm>
              <a:off x="5353830" y="2173414"/>
              <a:ext cx="169091" cy="180000"/>
            </p:xfrm>
            <a:graphic>
              <a:graphicData uri="http://schemas.microsoft.com/office/powerpoint/2016/slidezoom">
                <pslz:sldZm>
                  <pslz:sldZmObj sldId="390" cId="2673988784">
                    <pslz:zmPr id="{6B56132B-5B1E-4C19-AA64-5609ED2C0C69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Zoom de Slide 1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0749849-D0E2-58C4-A615-B86304F6EB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217341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Zoom de Slide 20">
                <a:extLst>
                  <a:ext uri="{FF2B5EF4-FFF2-40B4-BE49-F238E27FC236}">
                    <a16:creationId xmlns:a16="http://schemas.microsoft.com/office/drawing/2014/main" id="{C2491E28-7AB3-9CF4-AA2D-DBA37490CA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0531327"/>
                  </p:ext>
                </p:extLst>
              </p:nvPr>
            </p:nvGraphicFramePr>
            <p:xfrm>
              <a:off x="5353830" y="3127812"/>
              <a:ext cx="169091" cy="180000"/>
            </p:xfrm>
            <a:graphic>
              <a:graphicData uri="http://schemas.microsoft.com/office/powerpoint/2016/slidezoom">
                <pslz:sldZm>
                  <pslz:sldZmObj sldId="391" cId="4219970447">
                    <pslz:zmPr id="{005F820D-7B25-4F9A-875D-F0E4304429DE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Zoom de Slide 2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2491E28-7AB3-9CF4-AA2D-DBA37490CA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312781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Zoom de Slide 22">
                <a:extLst>
                  <a:ext uri="{FF2B5EF4-FFF2-40B4-BE49-F238E27FC236}">
                    <a16:creationId xmlns:a16="http://schemas.microsoft.com/office/drawing/2014/main" id="{70AD812E-6429-7C55-4CDE-21D9C21C47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18000635"/>
                  </p:ext>
                </p:extLst>
              </p:nvPr>
            </p:nvGraphicFramePr>
            <p:xfrm>
              <a:off x="5353830" y="3605011"/>
              <a:ext cx="169091" cy="180000"/>
            </p:xfrm>
            <a:graphic>
              <a:graphicData uri="http://schemas.microsoft.com/office/powerpoint/2016/slidezoom">
                <pslz:sldZm>
                  <pslz:sldZmObj sldId="392" cId="4101150309">
                    <pslz:zmPr id="{754DBAFA-2DED-4A26-B0C2-009A2ACB1A00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Zoom de Slide 2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70AD812E-6429-7C55-4CDE-21D9C21C47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360501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5" name="Zoom de Slide 24">
                <a:extLst>
                  <a:ext uri="{FF2B5EF4-FFF2-40B4-BE49-F238E27FC236}">
                    <a16:creationId xmlns:a16="http://schemas.microsoft.com/office/drawing/2014/main" id="{B6B4110D-A84C-6C0E-0972-417218A38A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25334084"/>
                  </p:ext>
                </p:extLst>
              </p:nvPr>
            </p:nvGraphicFramePr>
            <p:xfrm>
              <a:off x="5353830" y="4082210"/>
              <a:ext cx="169091" cy="180000"/>
            </p:xfrm>
            <a:graphic>
              <a:graphicData uri="http://schemas.microsoft.com/office/powerpoint/2016/slidezoom">
                <pslz:sldZm>
                  <pslz:sldZmObj sldId="393" cId="652602897">
                    <pslz:zmPr id="{F50F1A2E-E656-4F96-BEDB-C234D0867350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5" name="Zoom de Slide 2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6B4110D-A84C-6C0E-0972-417218A38A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408221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28" name="Imagem 27">
            <a:extLst>
              <a:ext uri="{FF2B5EF4-FFF2-40B4-BE49-F238E27FC236}">
                <a16:creationId xmlns:a16="http://schemas.microsoft.com/office/drawing/2014/main" id="{57940DC9-8C97-8054-6A1C-9E30CDD8B4A2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353830" y="1696215"/>
            <a:ext cx="169091" cy="180000"/>
          </a:xfrm>
          <a:prstGeom prst="rect">
            <a:avLst/>
          </a:prstGeom>
        </p:spPr>
      </p:pic>
      <p:pic>
        <p:nvPicPr>
          <p:cNvPr id="271" name="Imagem 270">
            <a:extLst>
              <a:ext uri="{FF2B5EF4-FFF2-40B4-BE49-F238E27FC236}">
                <a16:creationId xmlns:a16="http://schemas.microsoft.com/office/drawing/2014/main" id="{3C3F912C-67F7-A6A3-637F-6709F0161428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353830" y="2650613"/>
            <a:ext cx="169091" cy="180000"/>
          </a:xfrm>
          <a:prstGeom prst="rect">
            <a:avLst/>
          </a:prstGeom>
        </p:spPr>
      </p:pic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3829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22920" y="4759423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</p:spTree>
    <p:extLst>
      <p:ext uri="{BB962C8B-B14F-4D97-AF65-F5344CB8AC3E}">
        <p14:creationId xmlns:p14="http://schemas.microsoft.com/office/powerpoint/2010/main" val="228136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1" grpId="0"/>
      <p:bldP spid="219" grpId="0"/>
      <p:bldP spid="220" grpId="0"/>
      <p:bldP spid="222" grpId="0"/>
      <p:bldP spid="223" grpId="0"/>
      <p:bldP spid="224" grpId="0"/>
      <p:bldP spid="226" grpId="0"/>
      <p:bldP spid="27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30755" y="1713378"/>
            <a:ext cx="0" cy="253404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PRIMEIRA FUNÇÃO LAMBDA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559914"/>
            <a:ext cx="2467823" cy="7398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Obter maior familiaridade com a criação, programação e execução de funções Lambda na AWS através do console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8148492"/>
                  <a:gd name="adj3" fmla="val 16468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Consolas" panose="020B0609020204030204" pitchFamily="49" charset="0"/>
              </a:rPr>
              <a:t>Nível iniciante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75072" y="1608952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o console da AWS na página do serviço AWS Lambda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75072" y="2079587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com as configurações padrão sob o Runtime Python 3.9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75072" y="2550222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Navegue pelas opções no painel de código da função Lambda</a:t>
            </a:r>
          </a:p>
        </p:txBody>
      </p:sp>
      <p:sp>
        <p:nvSpPr>
          <p:cNvPr id="223" name="CaixaDeTexto 222">
            <a:extLst>
              <a:ext uri="{FF2B5EF4-FFF2-40B4-BE49-F238E27FC236}">
                <a16:creationId xmlns:a16="http://schemas.microsoft.com/office/drawing/2014/main" id="{A12740C8-7E4C-9EB7-759E-EEC791AC50CB}"/>
              </a:ext>
            </a:extLst>
          </p:cNvPr>
          <p:cNvSpPr txBox="1"/>
          <p:nvPr/>
        </p:nvSpPr>
        <p:spPr>
          <a:xfrm>
            <a:off x="5575072" y="3020857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a role padrão criada automaticamente para a função Lambda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75072" y="3491493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evento de testes com informações sobre sua banda preferida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DACC6EF-78F0-ED2A-E7F3-0C4D3A125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903" y="2954269"/>
            <a:ext cx="3153198" cy="130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84733" y="3951020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Manipule o evento e printar alguns valores na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Zoom de Slide 18">
                <a:extLst>
                  <a:ext uri="{FF2B5EF4-FFF2-40B4-BE49-F238E27FC236}">
                    <a16:creationId xmlns:a16="http://schemas.microsoft.com/office/drawing/2014/main" id="{70749849-D0E2-58C4-A615-B86304F6EBB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3830" y="2173414"/>
              <a:ext cx="169091" cy="180000"/>
            </p:xfrm>
            <a:graphic>
              <a:graphicData uri="http://schemas.microsoft.com/office/powerpoint/2016/slidezoom">
                <pslz:sldZm>
                  <pslz:sldZmObj sldId="390" cId="2673988784">
                    <pslz:zmPr id="{6B56132B-5B1E-4C19-AA64-5609ED2C0C69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Zoom de Slide 1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0749849-D0E2-58C4-A615-B86304F6EB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217341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Zoom de Slide 20">
                <a:extLst>
                  <a:ext uri="{FF2B5EF4-FFF2-40B4-BE49-F238E27FC236}">
                    <a16:creationId xmlns:a16="http://schemas.microsoft.com/office/drawing/2014/main" id="{C2491E28-7AB3-9CF4-AA2D-DBA37490CA4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3830" y="3127812"/>
              <a:ext cx="169091" cy="180000"/>
            </p:xfrm>
            <a:graphic>
              <a:graphicData uri="http://schemas.microsoft.com/office/powerpoint/2016/slidezoom">
                <pslz:sldZm>
                  <pslz:sldZmObj sldId="391" cId="4219970447">
                    <pslz:zmPr id="{005F820D-7B25-4F9A-875D-F0E4304429DE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Zoom de Slide 2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2491E28-7AB3-9CF4-AA2D-DBA37490CA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312781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Zoom de Slide 22">
                <a:extLst>
                  <a:ext uri="{FF2B5EF4-FFF2-40B4-BE49-F238E27FC236}">
                    <a16:creationId xmlns:a16="http://schemas.microsoft.com/office/drawing/2014/main" id="{70AD812E-6429-7C55-4CDE-21D9C21C478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3830" y="3605011"/>
              <a:ext cx="169091" cy="180000"/>
            </p:xfrm>
            <a:graphic>
              <a:graphicData uri="http://schemas.microsoft.com/office/powerpoint/2016/slidezoom">
                <pslz:sldZm>
                  <pslz:sldZmObj sldId="392" cId="4101150309">
                    <pslz:zmPr id="{754DBAFA-2DED-4A26-B0C2-009A2ACB1A00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Zoom de Slide 2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70AD812E-6429-7C55-4CDE-21D9C21C47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360501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5" name="Zoom de Slide 24">
                <a:extLst>
                  <a:ext uri="{FF2B5EF4-FFF2-40B4-BE49-F238E27FC236}">
                    <a16:creationId xmlns:a16="http://schemas.microsoft.com/office/drawing/2014/main" id="{B6B4110D-A84C-6C0E-0972-417218A38A8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3830" y="4082210"/>
              <a:ext cx="169091" cy="180000"/>
            </p:xfrm>
            <a:graphic>
              <a:graphicData uri="http://schemas.microsoft.com/office/powerpoint/2016/slidezoom">
                <pslz:sldZm>
                  <pslz:sldZmObj sldId="393" cId="652602897">
                    <pslz:zmPr id="{F50F1A2E-E656-4F96-BEDB-C234D0867350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5" name="Zoom de Slide 2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6B4110D-A84C-6C0E-0972-417218A38A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830" y="408221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28" name="Imagem 27">
            <a:extLst>
              <a:ext uri="{FF2B5EF4-FFF2-40B4-BE49-F238E27FC236}">
                <a16:creationId xmlns:a16="http://schemas.microsoft.com/office/drawing/2014/main" id="{57940DC9-8C97-8054-6A1C-9E30CDD8B4A2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353830" y="1696215"/>
            <a:ext cx="169091" cy="180000"/>
          </a:xfrm>
          <a:prstGeom prst="rect">
            <a:avLst/>
          </a:prstGeom>
        </p:spPr>
      </p:pic>
      <p:pic>
        <p:nvPicPr>
          <p:cNvPr id="271" name="Imagem 270">
            <a:extLst>
              <a:ext uri="{FF2B5EF4-FFF2-40B4-BE49-F238E27FC236}">
                <a16:creationId xmlns:a16="http://schemas.microsoft.com/office/drawing/2014/main" id="{3C3F912C-67F7-A6A3-637F-6709F0161428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353830" y="2650613"/>
            <a:ext cx="169091" cy="180000"/>
          </a:xfrm>
          <a:prstGeom prst="rect">
            <a:avLst/>
          </a:prstGeom>
        </p:spPr>
      </p:pic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3829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22920" y="4759423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</p:spTree>
    <p:extLst>
      <p:ext uri="{BB962C8B-B14F-4D97-AF65-F5344CB8AC3E}">
        <p14:creationId xmlns:p14="http://schemas.microsoft.com/office/powerpoint/2010/main" val="3710958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PRIMEIRA FUNÇÃO LAMBDA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07C819AA-4A9C-462A-166B-1FF6859A7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35" y="1651257"/>
            <a:ext cx="7966799" cy="269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893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6" y="1188743"/>
            <a:ext cx="4903024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CRIANDO FUNÇÃO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881125" y="1209826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6042285" y="107648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881125" y="1458624"/>
            <a:ext cx="2724349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O processo de criação de uma função Lambda através do console é extremamente intuitivo: seguindo as configurações padrões, basta que o usuário forneça um nome para a função e selecione 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runtime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(linguagem de programação) a ser utilizado para execução do código.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Em termos de permissão, a opção padrão indica para que seja feita a criação de uma role automática com acessos básicos ao CloudWatch.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D1605BE-4EA1-E09F-3492-22830FE26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29" y="1414982"/>
            <a:ext cx="4566068" cy="286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88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6" y="1188743"/>
            <a:ext cx="4903024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ROLE PADRÃO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881125" y="1209826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6042285" y="107648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881125" y="1458624"/>
            <a:ext cx="2724349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Ao configurar a criação automática de uma </a:t>
            </a:r>
            <a:r>
              <a:rPr lang="pt-BR" sz="1000" b="1" dirty="0">
                <a:solidFill>
                  <a:schemeClr val="bg1"/>
                </a:solidFill>
                <a:latin typeface="Consolas" panose="020B0609020204030204" pitchFamily="49" charset="0"/>
              </a:rPr>
              <a:t>role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a função lambda irá utilizar o IAM para criar uma política de acessos que permite à função criar grupos de logos e escrever eventos de log no </a:t>
            </a:r>
            <a:r>
              <a:rPr lang="pt-BR" sz="1000" b="1" dirty="0">
                <a:solidFill>
                  <a:schemeClr val="bg1"/>
                </a:solidFill>
                <a:latin typeface="Consolas" panose="020B0609020204030204" pitchFamily="49" charset="0"/>
              </a:rPr>
              <a:t>CloudWatch.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Observando o conteúdo da política única presente na role criada, é possível verificar a configuração de permissão para criação de “log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groups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” e inserção de “log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streams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” e “log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” em recursos restritos vinculados a função Lambda criada.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EDA80FD9-6A8E-A8FB-3FEC-BBF957DC1FE1}"/>
              </a:ext>
            </a:extLst>
          </p:cNvPr>
          <p:cNvSpPr txBox="1"/>
          <p:nvPr/>
        </p:nvSpPr>
        <p:spPr>
          <a:xfrm>
            <a:off x="826069" y="1469767"/>
            <a:ext cx="470605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"</a:t>
            </a:r>
            <a:r>
              <a:rPr lang="pt-BR" sz="800" dirty="0" err="1">
                <a:solidFill>
                  <a:schemeClr val="bg1"/>
                </a:solidFill>
                <a:latin typeface="Consolas" panose="020B0609020204030204" pitchFamily="49" charset="0"/>
              </a:rPr>
              <a:t>Version</a:t>
            </a:r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": "2012-10-17",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"</a:t>
            </a:r>
            <a:r>
              <a:rPr lang="pt-BR" sz="800" dirty="0" err="1">
                <a:solidFill>
                  <a:schemeClr val="bg1"/>
                </a:solidFill>
                <a:latin typeface="Consolas" panose="020B0609020204030204" pitchFamily="49" charset="0"/>
              </a:rPr>
              <a:t>Statement</a:t>
            </a:r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</a:t>
            </a:r>
            <a:r>
              <a:rPr lang="pt-BR" sz="800" dirty="0" err="1">
                <a:solidFill>
                  <a:schemeClr val="bg1"/>
                </a:solidFill>
                <a:latin typeface="Consolas" panose="020B0609020204030204" pitchFamily="49" charset="0"/>
              </a:rPr>
              <a:t>Effect</a:t>
            </a:r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": "</a:t>
            </a:r>
            <a:r>
              <a:rPr lang="pt-BR" sz="800" dirty="0" err="1">
                <a:solidFill>
                  <a:schemeClr val="bg1"/>
                </a:solidFill>
                <a:latin typeface="Consolas" panose="020B0609020204030204" pitchFamily="49" charset="0"/>
              </a:rPr>
              <a:t>Allow</a:t>
            </a:r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</a:t>
            </a:r>
            <a:r>
              <a:rPr lang="pt-BR" sz="800" dirty="0" err="1">
                <a:solidFill>
                  <a:schemeClr val="bg1"/>
                </a:solidFill>
                <a:latin typeface="Consolas" panose="020B0609020204030204" pitchFamily="49" charset="0"/>
              </a:rPr>
              <a:t>Action</a:t>
            </a:r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": "</a:t>
            </a:r>
            <a:r>
              <a:rPr lang="pt-BR" sz="800" dirty="0" err="1">
                <a:solidFill>
                  <a:schemeClr val="bg1"/>
                </a:solidFill>
                <a:latin typeface="Consolas" panose="020B0609020204030204" pitchFamily="49" charset="0"/>
              </a:rPr>
              <a:t>logs:CreateLogGroup</a:t>
            </a:r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</a:t>
            </a:r>
            <a:r>
              <a:rPr lang="pt-BR" sz="800" dirty="0" err="1">
                <a:solidFill>
                  <a:schemeClr val="bg1"/>
                </a:solidFill>
                <a:latin typeface="Consolas" panose="020B0609020204030204" pitchFamily="49" charset="0"/>
              </a:rPr>
              <a:t>Resource</a:t>
            </a:r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": "arn:aws:logs:sa-east-1:000000000000:*"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    },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</a:t>
            </a:r>
            <a:r>
              <a:rPr lang="pt-BR" sz="800" dirty="0" err="1">
                <a:solidFill>
                  <a:schemeClr val="bg1"/>
                </a:solidFill>
                <a:latin typeface="Consolas" panose="020B0609020204030204" pitchFamily="49" charset="0"/>
              </a:rPr>
              <a:t>Effect</a:t>
            </a:r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": "</a:t>
            </a:r>
            <a:r>
              <a:rPr lang="pt-BR" sz="800" dirty="0" err="1">
                <a:solidFill>
                  <a:schemeClr val="bg1"/>
                </a:solidFill>
                <a:latin typeface="Consolas" panose="020B0609020204030204" pitchFamily="49" charset="0"/>
              </a:rPr>
              <a:t>Allow</a:t>
            </a:r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</a:t>
            </a:r>
            <a:r>
              <a:rPr lang="pt-BR" sz="800" dirty="0" err="1">
                <a:solidFill>
                  <a:schemeClr val="bg1"/>
                </a:solidFill>
                <a:latin typeface="Consolas" panose="020B0609020204030204" pitchFamily="49" charset="0"/>
              </a:rPr>
              <a:t>Action</a:t>
            </a:r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"</a:t>
            </a:r>
            <a:r>
              <a:rPr lang="pt-BR" sz="800" dirty="0" err="1">
                <a:solidFill>
                  <a:schemeClr val="bg1"/>
                </a:solidFill>
                <a:latin typeface="Consolas" panose="020B0609020204030204" pitchFamily="49" charset="0"/>
              </a:rPr>
              <a:t>logs:CreateLogStream</a:t>
            </a:r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"</a:t>
            </a:r>
            <a:r>
              <a:rPr lang="pt-BR" sz="800" dirty="0" err="1">
                <a:solidFill>
                  <a:schemeClr val="bg1"/>
                </a:solidFill>
                <a:latin typeface="Consolas" panose="020B0609020204030204" pitchFamily="49" charset="0"/>
              </a:rPr>
              <a:t>logs:PutLogEvents</a:t>
            </a:r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        ],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</a:t>
            </a:r>
            <a:r>
              <a:rPr lang="pt-BR" sz="800" dirty="0" err="1">
                <a:solidFill>
                  <a:schemeClr val="bg1"/>
                </a:solidFill>
                <a:latin typeface="Consolas" panose="020B0609020204030204" pitchFamily="49" charset="0"/>
              </a:rPr>
              <a:t>Resource</a:t>
            </a:r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"arn:aws:logs:sa-east-1:000000000000:log-group:/</a:t>
            </a:r>
            <a:r>
              <a:rPr lang="pt-BR" sz="800" dirty="0" err="1">
                <a:solidFill>
                  <a:schemeClr val="bg1"/>
                </a:solidFill>
                <a:latin typeface="Consolas" panose="020B0609020204030204" pitchFamily="49" charset="0"/>
              </a:rPr>
              <a:t>aws</a:t>
            </a:r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/lambda/..."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        ]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    ]</a:t>
            </a:r>
          </a:p>
          <a:p>
            <a:r>
              <a:rPr lang="pt-BR" sz="8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19970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6" y="1230486"/>
            <a:ext cx="2511860" cy="1257277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EVENTO DE TESTES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763190" y="2813375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924350" y="2680033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763191" y="3062173"/>
            <a:ext cx="419743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Este é um exemplo de evento de testes criado apenas para analisarmos algo fora do padrão “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hello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-world” fornecido no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template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. Neste caso, estamos passando três informações sobre nossa banda preferida: o nome, um álbum e uma música.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As informações deste evento são fornecidas para 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(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 dentro do parâmetro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podendo então ser tratada dentro do código.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F2C313AB-A3A7-5BAE-3BFB-6FD40F352102}"/>
              </a:ext>
            </a:extLst>
          </p:cNvPr>
          <p:cNvSpPr txBox="1"/>
          <p:nvPr/>
        </p:nvSpPr>
        <p:spPr>
          <a:xfrm>
            <a:off x="1103173" y="1431008"/>
            <a:ext cx="180754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"banda"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pt-BR" sz="900" dirty="0">
                <a:solidFill>
                  <a:schemeClr val="bg2"/>
                </a:solidFill>
                <a:latin typeface="Consolas" panose="020B0609020204030204" pitchFamily="49" charset="0"/>
              </a:rPr>
              <a:t>"Pink Floyd"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  <a:r>
              <a:rPr lang="pt-BR" sz="900" dirty="0" err="1">
                <a:solidFill>
                  <a:schemeClr val="tx2"/>
                </a:solidFill>
                <a:latin typeface="Consolas" panose="020B0609020204030204" pitchFamily="49" charset="0"/>
              </a:rPr>
              <a:t>album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pt-BR" sz="900" dirty="0">
                <a:solidFill>
                  <a:schemeClr val="bg2"/>
                </a:solidFill>
                <a:latin typeface="Consolas" panose="020B0609020204030204" pitchFamily="49" charset="0"/>
              </a:rPr>
              <a:t>“</a:t>
            </a:r>
            <a:r>
              <a:rPr lang="pt-BR" sz="900" dirty="0" err="1">
                <a:solidFill>
                  <a:schemeClr val="bg2"/>
                </a:solidFill>
                <a:latin typeface="Consolas" panose="020B0609020204030204" pitchFamily="49" charset="0"/>
              </a:rPr>
              <a:t>Animals</a:t>
            </a:r>
            <a:r>
              <a:rPr lang="pt-BR" sz="900" dirty="0">
                <a:solidFill>
                  <a:schemeClr val="bg2"/>
                </a:solidFill>
                <a:latin typeface="Consolas" panose="020B0609020204030204" pitchFamily="49" charset="0"/>
              </a:rPr>
              <a:t>"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"musica"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pt-BR" sz="900" dirty="0">
                <a:solidFill>
                  <a:schemeClr val="bg2"/>
                </a:solidFill>
                <a:latin typeface="Consolas" panose="020B0609020204030204" pitchFamily="49" charset="0"/>
              </a:rPr>
              <a:t>“Dogs"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8BD19904-FD43-F18E-B717-C41BF1D9B0AB}"/>
              </a:ext>
            </a:extLst>
          </p:cNvPr>
          <p:cNvSpPr txBox="1"/>
          <p:nvPr/>
        </p:nvSpPr>
        <p:spPr>
          <a:xfrm>
            <a:off x="4048265" y="1579286"/>
            <a:ext cx="39925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def</a:t>
            </a:r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28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pt-BR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context</a:t>
            </a:r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):</a:t>
            </a:r>
          </a:p>
        </p:txBody>
      </p:sp>
      <p:cxnSp>
        <p:nvCxnSpPr>
          <p:cNvPr id="44" name="Conector: Angulado 43">
            <a:extLst>
              <a:ext uri="{FF2B5EF4-FFF2-40B4-BE49-F238E27FC236}">
                <a16:creationId xmlns:a16="http://schemas.microsoft.com/office/drawing/2014/main" id="{9D886A5C-891B-12C3-7DA9-22A710A65846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3251827" y="1230362"/>
            <a:ext cx="2792719" cy="348924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: Angulado 44">
            <a:extLst>
              <a:ext uri="{FF2B5EF4-FFF2-40B4-BE49-F238E27FC236}">
                <a16:creationId xmlns:a16="http://schemas.microsoft.com/office/drawing/2014/main" id="{FA121CDB-51DA-90AF-624E-7701E3E3AA76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3240778" y="2102506"/>
            <a:ext cx="2803768" cy="343304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Google Shape;950;p48">
            <a:extLst>
              <a:ext uri="{FF2B5EF4-FFF2-40B4-BE49-F238E27FC236}">
                <a16:creationId xmlns:a16="http://schemas.microsoft.com/office/drawing/2014/main" id="{DF187A42-158E-4EC4-FB3F-F516D9CBB761}"/>
              </a:ext>
            </a:extLst>
          </p:cNvPr>
          <p:cNvSpPr txBox="1">
            <a:spLocks/>
          </p:cNvSpPr>
          <p:nvPr/>
        </p:nvSpPr>
        <p:spPr>
          <a:xfrm flipH="1">
            <a:off x="5767435" y="2989775"/>
            <a:ext cx="2508964" cy="13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latin typeface="Consolas" panose="020B0609020204030204" pitchFamily="49" charset="0"/>
              </a:rPr>
              <a:t>A chamada da função envia o evento como parâmetro para ser tratado internamente no código.</a:t>
            </a:r>
          </a:p>
          <a:p>
            <a:pPr marL="0" indent="0">
              <a:buNone/>
            </a:pPr>
            <a:endParaRPr lang="pt-BR" sz="105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latin typeface="Consolas" panose="020B0609020204030204" pitchFamily="49" charset="0"/>
              </a:rPr>
              <a:t>Exemplo: </a:t>
            </a:r>
            <a:r>
              <a:rPr lang="pt-BR" sz="1050" dirty="0">
                <a:solidFill>
                  <a:schemeClr val="tx2"/>
                </a:solidFill>
                <a:latin typeface="Consolas" panose="020B0609020204030204" pitchFamily="49" charset="0"/>
              </a:rPr>
              <a:t>print</a:t>
            </a:r>
            <a:r>
              <a:rPr lang="pt-BR" sz="1050" dirty="0">
                <a:latin typeface="Consolas" panose="020B0609020204030204" pitchFamily="49" charset="0"/>
              </a:rPr>
              <a:t>(</a:t>
            </a:r>
            <a:r>
              <a:rPr lang="pt-BR" sz="1050" dirty="0" err="1">
                <a:latin typeface="Consolas" panose="020B0609020204030204" pitchFamily="49" charset="0"/>
              </a:rPr>
              <a:t>event</a:t>
            </a:r>
            <a:r>
              <a:rPr lang="pt-BR" sz="1050" dirty="0">
                <a:latin typeface="Consolas" panose="020B0609020204030204" pitchFamily="49" charset="0"/>
              </a:rPr>
              <a:t>[</a:t>
            </a:r>
            <a:r>
              <a:rPr lang="pt-BR" sz="1050" dirty="0">
                <a:solidFill>
                  <a:schemeClr val="tx2"/>
                </a:solidFill>
                <a:latin typeface="Consolas" panose="020B0609020204030204" pitchFamily="49" charset="0"/>
              </a:rPr>
              <a:t>“banda”</a:t>
            </a:r>
            <a:r>
              <a:rPr lang="pt-BR" sz="1050" dirty="0">
                <a:latin typeface="Consolas" panose="020B0609020204030204" pitchFamily="49" charset="0"/>
              </a:rPr>
              <a:t>])</a:t>
            </a:r>
          </a:p>
          <a:p>
            <a:pPr marL="0" indent="0">
              <a:buNone/>
            </a:pPr>
            <a:endParaRPr lang="pt-BR" sz="105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tx2"/>
                </a:solidFill>
                <a:latin typeface="Consolas" panose="020B0609020204030204" pitchFamily="49" charset="0"/>
              </a:rPr>
              <a:t>&gt; Pink Floyd</a:t>
            </a:r>
            <a:endParaRPr lang="pt-BR" sz="1050" dirty="0">
              <a:latin typeface="Consolas" panose="020B0609020204030204" pitchFamily="49" charset="0"/>
            </a:endParaRPr>
          </a:p>
        </p:txBody>
      </p:sp>
      <p:pic>
        <p:nvPicPr>
          <p:cNvPr id="6" name="Gráfico 5" descr="Seta de linha reta">
            <a:extLst>
              <a:ext uri="{FF2B5EF4-FFF2-40B4-BE49-F238E27FC236}">
                <a16:creationId xmlns:a16="http://schemas.microsoft.com/office/drawing/2014/main" id="{85243B96-5E32-23B5-D62B-E05EC6D78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5085898" y="3147733"/>
            <a:ext cx="556260" cy="55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50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3"/>
                </a:solidFill>
              </a:rPr>
              <a:t>01.</a:t>
            </a:r>
            <a:r>
              <a:rPr lang="en" dirty="0"/>
              <a:t> </a:t>
            </a:r>
            <a:r>
              <a:rPr lang="en" sz="2000" dirty="0"/>
              <a:t>CODIFICANDO FUNÇÃO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9709EC88-483F-B6B0-7F69-2378FFEE3561}"/>
              </a:ext>
            </a:extLst>
          </p:cNvPr>
          <p:cNvSpPr/>
          <p:nvPr/>
        </p:nvSpPr>
        <p:spPr>
          <a:xfrm>
            <a:off x="751016" y="1188743"/>
            <a:ext cx="4903024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860;p39">
            <a:extLst>
              <a:ext uri="{FF2B5EF4-FFF2-40B4-BE49-F238E27FC236}">
                <a16:creationId xmlns:a16="http://schemas.microsoft.com/office/drawing/2014/main" id="{2D5B861E-E88F-0855-2AEA-A371B7308642}"/>
              </a:ext>
            </a:extLst>
          </p:cNvPr>
          <p:cNvSpPr/>
          <p:nvPr/>
        </p:nvSpPr>
        <p:spPr>
          <a:xfrm>
            <a:off x="5881125" y="1209826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732;p37">
            <a:extLst>
              <a:ext uri="{FF2B5EF4-FFF2-40B4-BE49-F238E27FC236}">
                <a16:creationId xmlns:a16="http://schemas.microsoft.com/office/drawing/2014/main" id="{0023E514-3D44-5795-98F5-1F5359A78FC6}"/>
              </a:ext>
            </a:extLst>
          </p:cNvPr>
          <p:cNvSpPr txBox="1">
            <a:spLocks/>
          </p:cNvSpPr>
          <p:nvPr/>
        </p:nvSpPr>
        <p:spPr>
          <a:xfrm>
            <a:off x="6042285" y="107648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B421009A-14E5-4A40-ABDA-71B832A30FC2}"/>
              </a:ext>
            </a:extLst>
          </p:cNvPr>
          <p:cNvSpPr txBox="1"/>
          <p:nvPr/>
        </p:nvSpPr>
        <p:spPr>
          <a:xfrm>
            <a:off x="5881125" y="1458624"/>
            <a:ext cx="2724349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O código dentro da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é executado sempre que o acionamento da função ocorre ou quando testes são solicitados.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Neste caso, estamos recebendo um evento de testes em um formato JSON com informações da nossa banda preferida. Dentro do código, esta informação é tratada e prints são fornecidos para o usuário.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Ao final, a função retorna um dicionário com 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status_code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da chamada e uma mensagem no body.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9E7E8516-4E6A-F594-8C9F-D995853DB09C}"/>
              </a:ext>
            </a:extLst>
          </p:cNvPr>
          <p:cNvSpPr txBox="1"/>
          <p:nvPr/>
        </p:nvSpPr>
        <p:spPr>
          <a:xfrm>
            <a:off x="826069" y="1469767"/>
            <a:ext cx="470605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json</a:t>
            </a:r>
            <a:endParaRPr lang="pt-BR" sz="9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pt-BR" sz="9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900" dirty="0" err="1">
                <a:solidFill>
                  <a:schemeClr val="accent3"/>
                </a:solidFill>
                <a:latin typeface="Consolas" panose="020B0609020204030204" pitchFamily="49" charset="0"/>
              </a:rPr>
              <a:t>def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context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# Retornando informações sobre a banda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print(</a:t>
            </a:r>
            <a:r>
              <a:rPr lang="pt-BR" sz="900" dirty="0" err="1">
                <a:solidFill>
                  <a:schemeClr val="tx2"/>
                </a:solidFill>
                <a:latin typeface="Consolas" panose="020B0609020204030204" pitchFamily="49" charset="0"/>
              </a:rPr>
              <a:t>f'Próxima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 música da playlist: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{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"musica"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]}')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print(</a:t>
            </a:r>
            <a:r>
              <a:rPr lang="pt-BR" sz="900" dirty="0" err="1">
                <a:solidFill>
                  <a:schemeClr val="tx2"/>
                </a:solidFill>
                <a:latin typeface="Consolas" panose="020B0609020204030204" pitchFamily="49" charset="0"/>
              </a:rPr>
              <a:t>f'Autor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: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{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"banda"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]} 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- Álbum: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{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  <a:r>
              <a:rPr lang="pt-BR" sz="900" dirty="0" err="1">
                <a:solidFill>
                  <a:schemeClr val="tx2"/>
                </a:solidFill>
                <a:latin typeface="Consolas" panose="020B0609020204030204" pitchFamily="49" charset="0"/>
              </a:rPr>
              <a:t>album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]}')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900" dirty="0" err="1">
                <a:solidFill>
                  <a:schemeClr val="accent3"/>
                </a:solidFill>
                <a:latin typeface="Consolas" panose="020B0609020204030204" pitchFamily="49" charset="0"/>
              </a:rPr>
              <a:t>return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900" dirty="0" err="1">
                <a:solidFill>
                  <a:schemeClr val="tx2"/>
                </a:solidFill>
                <a:latin typeface="Consolas" panose="020B0609020204030204" pitchFamily="49" charset="0"/>
              </a:rPr>
              <a:t>statusCode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pt-BR" sz="900" dirty="0">
                <a:solidFill>
                  <a:schemeClr val="accent3"/>
                </a:solidFill>
                <a:latin typeface="Consolas" panose="020B0609020204030204" pitchFamily="49" charset="0"/>
              </a:rPr>
              <a:t>200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'body'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json.dumps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900" dirty="0" err="1">
                <a:solidFill>
                  <a:schemeClr val="tx2"/>
                </a:solidFill>
                <a:latin typeface="Consolas" panose="020B0609020204030204" pitchFamily="49" charset="0"/>
              </a:rPr>
              <a:t>Voce</a:t>
            </a:r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 esta ouvindo sua musica preferida!'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652602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D02E7D9-9929-5935-34B4-BDAAF7FF9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85" y="-76648"/>
            <a:ext cx="522580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866859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FFEA7D"/>
                </a:solidFill>
              </a:rPr>
              <a:t>/PRÁTICA 02</a:t>
            </a:r>
            <a:br>
              <a:rPr lang="en" dirty="0"/>
            </a:br>
            <a:r>
              <a:rPr lang="en" sz="3200" dirty="0"/>
              <a:t>CRIANDO MÓDULOS ADICIONAIS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2827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53836" y="1692597"/>
            <a:ext cx="0" cy="253404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UTILIZANDO MÓDULOS ADICIONAIS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559914"/>
            <a:ext cx="2467823" cy="7398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Inserir e importar módulos e funções adicionais dentro da função Lambda para explorar suas funcionalidades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9047765"/>
                  <a:gd name="adj3" fmla="val 1459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Consolas" panose="020B0609020204030204" pitchFamily="49" charset="0"/>
              </a:rPr>
              <a:t>Nível iniciante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75072" y="1555612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com as configurações padrão (Python 3.9)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75072" y="2003916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 evento de testes para simular o envio de um arquivo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Avro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Schema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75072" y="2452220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No painel de código, crie um diretório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 e um arquivo log.py</a:t>
            </a:r>
          </a:p>
        </p:txBody>
      </p:sp>
      <p:sp>
        <p:nvSpPr>
          <p:cNvPr id="223" name="CaixaDeTexto 222">
            <a:extLst>
              <a:ext uri="{FF2B5EF4-FFF2-40B4-BE49-F238E27FC236}">
                <a16:creationId xmlns:a16="http://schemas.microsoft.com/office/drawing/2014/main" id="{A12740C8-7E4C-9EB7-759E-EEC791AC50CB}"/>
              </a:ext>
            </a:extLst>
          </p:cNvPr>
          <p:cNvSpPr txBox="1"/>
          <p:nvPr/>
        </p:nvSpPr>
        <p:spPr>
          <a:xfrm>
            <a:off x="5575072" y="2900524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Em log.py, insira uma função para configuração de logging no Python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75072" y="3348828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Em lambda_function.py, crie uma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get_schema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ler e tratar nomes e atributos do evento de teste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75072" y="3951020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importe o módulo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configure um objeto de log e retorne informações do evento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EA8589A-1399-09EF-9417-2DFECCFF4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970" y="3127812"/>
            <a:ext cx="3618424" cy="104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Slide 3">
                <a:extLst>
                  <a:ext uri="{FF2B5EF4-FFF2-40B4-BE49-F238E27FC236}">
                    <a16:creationId xmlns:a16="http://schemas.microsoft.com/office/drawing/2014/main" id="{89BEC7B4-0278-29AC-CEE7-DD0EE83A08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15832511"/>
                  </p:ext>
                </p:extLst>
              </p:nvPr>
            </p:nvGraphicFramePr>
            <p:xfrm>
              <a:off x="5369291" y="2103338"/>
              <a:ext cx="169091" cy="180000"/>
            </p:xfrm>
            <a:graphic>
              <a:graphicData uri="http://schemas.microsoft.com/office/powerpoint/2016/slidezoom">
                <pslz:sldZm>
                  <pslz:sldZmObj sldId="401" cId="3309865287">
                    <pslz:zmPr id="{8D187F5F-F469-4AA1-BCA5-C23345033C8E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Slide 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9BEC7B4-0278-29AC-CEE7-DD0EE83A08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210333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Slide 5">
                <a:extLst>
                  <a:ext uri="{FF2B5EF4-FFF2-40B4-BE49-F238E27FC236}">
                    <a16:creationId xmlns:a16="http://schemas.microsoft.com/office/drawing/2014/main" id="{36EBC26D-7ACA-57C3-F5F2-8556F66C71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80428746"/>
                  </p:ext>
                </p:extLst>
              </p:nvPr>
            </p:nvGraphicFramePr>
            <p:xfrm>
              <a:off x="5369291" y="2562275"/>
              <a:ext cx="169091" cy="180000"/>
            </p:xfrm>
            <a:graphic>
              <a:graphicData uri="http://schemas.microsoft.com/office/powerpoint/2016/slidezoom">
                <pslz:sldZm>
                  <pslz:sldZmObj sldId="402" cId="550361957">
                    <pslz:zmPr id="{BEB90E8D-12D5-48F4-8890-EEFB3FA3D4BB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Slide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6EBC26D-7ACA-57C3-F5F2-8556F66C71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2562275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Zoom de Slide 7">
                <a:extLst>
                  <a:ext uri="{FF2B5EF4-FFF2-40B4-BE49-F238E27FC236}">
                    <a16:creationId xmlns:a16="http://schemas.microsoft.com/office/drawing/2014/main" id="{09B03AE9-A0B5-4B3B-2FF5-B43FA3D11A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04675301"/>
                  </p:ext>
                </p:extLst>
              </p:nvPr>
            </p:nvGraphicFramePr>
            <p:xfrm>
              <a:off x="5369291" y="3000324"/>
              <a:ext cx="169091" cy="180000"/>
            </p:xfrm>
            <a:graphic>
              <a:graphicData uri="http://schemas.microsoft.com/office/powerpoint/2016/slidezoom">
                <pslz:sldZm>
                  <pslz:sldZmObj sldId="403" cId="1641965645">
                    <pslz:zmPr id="{E047E153-2421-4310-A55D-42224AB81B24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Zoom de Slide 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9B03AE9-A0B5-4B3B-2FF5-B43FA3D11A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300032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Zoom de Slide 9">
                <a:extLst>
                  <a:ext uri="{FF2B5EF4-FFF2-40B4-BE49-F238E27FC236}">
                    <a16:creationId xmlns:a16="http://schemas.microsoft.com/office/drawing/2014/main" id="{D9D2B6AD-FC6F-D866-0818-6C67A8F805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8588217"/>
                  </p:ext>
                </p:extLst>
              </p:nvPr>
            </p:nvGraphicFramePr>
            <p:xfrm>
              <a:off x="5369291" y="3468108"/>
              <a:ext cx="169091" cy="180000"/>
            </p:xfrm>
            <a:graphic>
              <a:graphicData uri="http://schemas.microsoft.com/office/powerpoint/2016/slidezoom">
                <pslz:sldZm>
                  <pslz:sldZmObj sldId="404" cId="1635745601">
                    <pslz:zmPr id="{CC62AEF8-5640-4855-929A-626AA7988738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Zoom de Slide 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D9D2B6AD-FC6F-D866-0818-6C67A8F805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346810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Zoom de Slide 11">
                <a:extLst>
                  <a:ext uri="{FF2B5EF4-FFF2-40B4-BE49-F238E27FC236}">
                    <a16:creationId xmlns:a16="http://schemas.microsoft.com/office/drawing/2014/main" id="{2ACC4C18-A67B-2DFC-6C1D-170FCC53DD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01718128"/>
                  </p:ext>
                </p:extLst>
              </p:nvPr>
            </p:nvGraphicFramePr>
            <p:xfrm>
              <a:off x="5369291" y="4053779"/>
              <a:ext cx="169091" cy="180000"/>
            </p:xfrm>
            <a:graphic>
              <a:graphicData uri="http://schemas.microsoft.com/office/powerpoint/2016/slidezoom">
                <pslz:sldZm>
                  <pslz:sldZmObj sldId="405" cId="1278566704">
                    <pslz:zmPr id="{6D70AA62-D857-4BC1-84C3-4369007D3F9D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Zoom de Slide 1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2ACC4C18-A67B-2DFC-6C1D-170FCC53DD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405377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81" name="Imagem 80">
            <a:extLst>
              <a:ext uri="{FF2B5EF4-FFF2-40B4-BE49-F238E27FC236}">
                <a16:creationId xmlns:a16="http://schemas.microsoft.com/office/drawing/2014/main" id="{B0532848-DB0B-DB62-83DC-9F3A6644FA91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369291" y="1641128"/>
            <a:ext cx="16909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5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9" grpId="0"/>
      <p:bldP spid="220" grpId="0"/>
      <p:bldP spid="222" grpId="0"/>
      <p:bldP spid="223" grpId="0"/>
      <p:bldP spid="224" grpId="0"/>
      <p:bldP spid="226" grpId="0"/>
      <p:bldP spid="27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91919"/>
        </a:solidFill>
        <a:effectLst/>
      </p:bgPr>
    </p:bg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44"/>
          <p:cNvSpPr/>
          <p:nvPr/>
        </p:nvSpPr>
        <p:spPr>
          <a:xfrm>
            <a:off x="3327138" y="1652975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4"/>
          <p:cNvSpPr/>
          <p:nvPr/>
        </p:nvSpPr>
        <p:spPr>
          <a:xfrm>
            <a:off x="5168671" y="2033200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4"/>
          <p:cNvSpPr/>
          <p:nvPr/>
        </p:nvSpPr>
        <p:spPr>
          <a:xfrm>
            <a:off x="7010229" y="2425577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4"/>
          <p:cNvSpPr/>
          <p:nvPr/>
        </p:nvSpPr>
        <p:spPr>
          <a:xfrm>
            <a:off x="1458575" y="1265163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4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ym typeface="Montserrat"/>
              </a:rPr>
              <a:t>TABLE OF</a:t>
            </a:r>
            <a:r>
              <a:rPr lang="en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dirty="0">
                <a:solidFill>
                  <a:schemeClr val="dk2"/>
                </a:solidFill>
                <a:cs typeface="Montserrat Medium"/>
                <a:sym typeface="Montserrat Medium"/>
              </a:rPr>
              <a:t>CONTENTS</a:t>
            </a:r>
            <a:endParaRPr dirty="0">
              <a:solidFill>
                <a:schemeClr val="dk2"/>
              </a:solidFill>
              <a:cs typeface="Montserrat Medium"/>
              <a:sym typeface="Montserrat Medium"/>
            </a:endParaRPr>
          </a:p>
        </p:txBody>
      </p:sp>
      <p:sp>
        <p:nvSpPr>
          <p:cNvPr id="844" name="Google Shape;844;p44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describe the topic of the section here</a:t>
            </a:r>
            <a:endParaRPr dirty="0"/>
          </a:p>
        </p:txBody>
      </p:sp>
      <p:sp>
        <p:nvSpPr>
          <p:cNvPr id="845" name="Google Shape;845;p44"/>
          <p:cNvSpPr txBox="1">
            <a:spLocks noGrp="1"/>
          </p:cNvSpPr>
          <p:nvPr>
            <p:ph type="subTitle" idx="8"/>
          </p:nvPr>
        </p:nvSpPr>
        <p:spPr>
          <a:xfrm>
            <a:off x="6497079" y="315647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846" name="Google Shape;846;p44"/>
          <p:cNvSpPr txBox="1">
            <a:spLocks noGrp="1"/>
          </p:cNvSpPr>
          <p:nvPr>
            <p:ph type="subTitle" idx="6"/>
          </p:nvPr>
        </p:nvSpPr>
        <p:spPr>
          <a:xfrm>
            <a:off x="2813938" y="238436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</a:t>
            </a:r>
            <a:endParaRPr/>
          </a:p>
        </p:txBody>
      </p:sp>
      <p:sp>
        <p:nvSpPr>
          <p:cNvPr id="847" name="Google Shape;847;p44"/>
          <p:cNvSpPr txBox="1">
            <a:spLocks noGrp="1"/>
          </p:cNvSpPr>
          <p:nvPr>
            <p:ph type="subTitle" idx="1"/>
          </p:nvPr>
        </p:nvSpPr>
        <p:spPr>
          <a:xfrm>
            <a:off x="972455" y="1989050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sp>
        <p:nvSpPr>
          <p:cNvPr id="848" name="Google Shape;848;p44"/>
          <p:cNvSpPr txBox="1">
            <a:spLocks noGrp="1"/>
          </p:cNvSpPr>
          <p:nvPr>
            <p:ph type="subTitle" idx="7"/>
          </p:nvPr>
        </p:nvSpPr>
        <p:spPr>
          <a:xfrm>
            <a:off x="4655521" y="277021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</a:t>
            </a:r>
            <a:endParaRPr/>
          </a:p>
        </p:txBody>
      </p:sp>
      <p:sp>
        <p:nvSpPr>
          <p:cNvPr id="849" name="Google Shape;849;p44"/>
          <p:cNvSpPr txBox="1">
            <a:spLocks noGrp="1"/>
          </p:cNvSpPr>
          <p:nvPr>
            <p:ph type="title" idx="2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850" name="Google Shape;850;p44"/>
          <p:cNvSpPr txBox="1">
            <a:spLocks noGrp="1"/>
          </p:cNvSpPr>
          <p:nvPr>
            <p:ph type="title" idx="5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851" name="Google Shape;851;p44"/>
          <p:cNvSpPr txBox="1">
            <a:spLocks noGrp="1"/>
          </p:cNvSpPr>
          <p:nvPr>
            <p:ph type="title" idx="3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852" name="Google Shape;852;p44"/>
          <p:cNvSpPr txBox="1">
            <a:spLocks noGrp="1"/>
          </p:cNvSpPr>
          <p:nvPr>
            <p:ph type="title" idx="4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853" name="Google Shape;853;p44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1082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describe the topic of the section here</a:t>
            </a:r>
            <a:endParaRPr dirty="0"/>
          </a:p>
        </p:txBody>
      </p:sp>
      <p:sp>
        <p:nvSpPr>
          <p:cNvPr id="854" name="Google Shape;854;p44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describe the topic of the section here</a:t>
            </a:r>
            <a:endParaRPr dirty="0"/>
          </a:p>
        </p:txBody>
      </p:sp>
      <p:sp>
        <p:nvSpPr>
          <p:cNvPr id="855" name="Google Shape;855;p44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describe the topic of the section here</a:t>
            </a:r>
            <a:endParaRPr dirty="0"/>
          </a:p>
        </p:txBody>
      </p:sp>
      <p:grpSp>
        <p:nvGrpSpPr>
          <p:cNvPr id="856" name="Google Shape;856;p44"/>
          <p:cNvGrpSpPr/>
          <p:nvPr/>
        </p:nvGrpSpPr>
        <p:grpSpPr>
          <a:xfrm>
            <a:off x="6691129" y="877497"/>
            <a:ext cx="1031961" cy="682865"/>
            <a:chOff x="2040800" y="2409925"/>
            <a:chExt cx="675500" cy="446989"/>
          </a:xfrm>
        </p:grpSpPr>
        <p:sp>
          <p:nvSpPr>
            <p:cNvPr id="857" name="Google Shape;857;p44"/>
            <p:cNvSpPr/>
            <p:nvPr/>
          </p:nvSpPr>
          <p:spPr>
            <a:xfrm>
              <a:off x="2040800" y="2409925"/>
              <a:ext cx="675500" cy="372550"/>
            </a:xfrm>
            <a:custGeom>
              <a:avLst/>
              <a:gdLst/>
              <a:ahLst/>
              <a:cxnLst/>
              <a:rect l="l" t="t" r="r" b="b"/>
              <a:pathLst>
                <a:path w="27020" h="14902" extrusionOk="0">
                  <a:moveTo>
                    <a:pt x="10796" y="0"/>
                  </a:moveTo>
                  <a:cubicBezTo>
                    <a:pt x="10381" y="0"/>
                    <a:pt x="9961" y="40"/>
                    <a:pt x="9540" y="124"/>
                  </a:cubicBezTo>
                  <a:cubicBezTo>
                    <a:pt x="6505" y="724"/>
                    <a:pt x="4337" y="3393"/>
                    <a:pt x="4337" y="6461"/>
                  </a:cubicBezTo>
                  <a:lnTo>
                    <a:pt x="4337" y="6695"/>
                  </a:lnTo>
                  <a:cubicBezTo>
                    <a:pt x="0" y="7963"/>
                    <a:pt x="467" y="14234"/>
                    <a:pt x="4937" y="14867"/>
                  </a:cubicBezTo>
                  <a:lnTo>
                    <a:pt x="4937" y="14901"/>
                  </a:lnTo>
                  <a:lnTo>
                    <a:pt x="23884" y="14901"/>
                  </a:lnTo>
                  <a:cubicBezTo>
                    <a:pt x="23905" y="14901"/>
                    <a:pt x="23926" y="14901"/>
                    <a:pt x="23947" y="14901"/>
                  </a:cubicBezTo>
                  <a:cubicBezTo>
                    <a:pt x="25586" y="14901"/>
                    <a:pt x="26920" y="13612"/>
                    <a:pt x="26986" y="11965"/>
                  </a:cubicBezTo>
                  <a:cubicBezTo>
                    <a:pt x="27020" y="10331"/>
                    <a:pt x="25752" y="8930"/>
                    <a:pt x="24084" y="8863"/>
                  </a:cubicBezTo>
                  <a:cubicBezTo>
                    <a:pt x="24667" y="5721"/>
                    <a:pt x="22151" y="3214"/>
                    <a:pt x="19372" y="3214"/>
                  </a:cubicBezTo>
                  <a:cubicBezTo>
                    <a:pt x="18493" y="3214"/>
                    <a:pt x="17587" y="3465"/>
                    <a:pt x="16746" y="4026"/>
                  </a:cubicBezTo>
                  <a:cubicBezTo>
                    <a:pt x="15740" y="1555"/>
                    <a:pt x="13373" y="0"/>
                    <a:pt x="10796" y="0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4"/>
            <p:cNvSpPr/>
            <p:nvPr/>
          </p:nvSpPr>
          <p:spPr>
            <a:xfrm>
              <a:off x="2247186" y="2543314"/>
              <a:ext cx="262725" cy="313600"/>
            </a:xfrm>
            <a:custGeom>
              <a:avLst/>
              <a:gdLst/>
              <a:ahLst/>
              <a:cxnLst/>
              <a:rect l="l" t="t" r="r" b="b"/>
              <a:pathLst>
                <a:path w="10509" h="12544" extrusionOk="0">
                  <a:moveTo>
                    <a:pt x="5271" y="1"/>
                  </a:moveTo>
                  <a:lnTo>
                    <a:pt x="1" y="6605"/>
                  </a:lnTo>
                  <a:lnTo>
                    <a:pt x="2069" y="6605"/>
                  </a:lnTo>
                  <a:lnTo>
                    <a:pt x="2069" y="12543"/>
                  </a:lnTo>
                  <a:lnTo>
                    <a:pt x="8474" y="12543"/>
                  </a:lnTo>
                  <a:lnTo>
                    <a:pt x="8474" y="6605"/>
                  </a:lnTo>
                  <a:lnTo>
                    <a:pt x="10508" y="6605"/>
                  </a:lnTo>
                  <a:lnTo>
                    <a:pt x="527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53836" y="1692597"/>
            <a:ext cx="0" cy="253404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UTILIZANDO MÓDULOS ADICIONAIS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559914"/>
            <a:ext cx="2467823" cy="7398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Inserir e importar módulos e funções adicionais dentro da função Lambda para explorar suas funcionalidades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9047765"/>
                  <a:gd name="adj3" fmla="val 1459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Consolas" panose="020B0609020204030204" pitchFamily="49" charset="0"/>
              </a:rPr>
              <a:t>Nível iniciante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75072" y="1555612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com as configurações padrão (Python 3.9)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75072" y="2003916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 evento de testes para simular o envio de um arquivo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Avro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Schema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75072" y="2452220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No painel de código, crie um diretório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 e um arquivo log.py</a:t>
            </a:r>
          </a:p>
        </p:txBody>
      </p:sp>
      <p:sp>
        <p:nvSpPr>
          <p:cNvPr id="223" name="CaixaDeTexto 222">
            <a:extLst>
              <a:ext uri="{FF2B5EF4-FFF2-40B4-BE49-F238E27FC236}">
                <a16:creationId xmlns:a16="http://schemas.microsoft.com/office/drawing/2014/main" id="{A12740C8-7E4C-9EB7-759E-EEC791AC50CB}"/>
              </a:ext>
            </a:extLst>
          </p:cNvPr>
          <p:cNvSpPr txBox="1"/>
          <p:nvPr/>
        </p:nvSpPr>
        <p:spPr>
          <a:xfrm>
            <a:off x="5575072" y="2900524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Em log.py, insira uma função para configuração de logging no Python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75072" y="3348828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Em lambda_function.py, crie uma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get_schema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ler e tratar nomes e atributos do evento de teste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75072" y="3951020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importe o módulo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configure um objeto de log e retorne informações do evento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EA8589A-1399-09EF-9417-2DFECCFF4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970" y="3127812"/>
            <a:ext cx="3618424" cy="104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Slide 3">
                <a:extLst>
                  <a:ext uri="{FF2B5EF4-FFF2-40B4-BE49-F238E27FC236}">
                    <a16:creationId xmlns:a16="http://schemas.microsoft.com/office/drawing/2014/main" id="{89BEC7B4-0278-29AC-CEE7-DD0EE83A086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9291" y="2103338"/>
              <a:ext cx="169091" cy="180000"/>
            </p:xfrm>
            <a:graphic>
              <a:graphicData uri="http://schemas.microsoft.com/office/powerpoint/2016/slidezoom">
                <pslz:sldZm>
                  <pslz:sldZmObj sldId="401" cId="3309865287">
                    <pslz:zmPr id="{8D187F5F-F469-4AA1-BCA5-C23345033C8E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Slide 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9BEC7B4-0278-29AC-CEE7-DD0EE83A08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210333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Slide 5">
                <a:extLst>
                  <a:ext uri="{FF2B5EF4-FFF2-40B4-BE49-F238E27FC236}">
                    <a16:creationId xmlns:a16="http://schemas.microsoft.com/office/drawing/2014/main" id="{36EBC26D-7ACA-57C3-F5F2-8556F66C71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9291" y="2562275"/>
              <a:ext cx="169091" cy="180000"/>
            </p:xfrm>
            <a:graphic>
              <a:graphicData uri="http://schemas.microsoft.com/office/powerpoint/2016/slidezoom">
                <pslz:sldZm>
                  <pslz:sldZmObj sldId="402" cId="550361957">
                    <pslz:zmPr id="{BEB90E8D-12D5-48F4-8890-EEFB3FA3D4B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Slide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6EBC26D-7ACA-57C3-F5F2-8556F66C71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2562275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Zoom de Slide 7">
                <a:extLst>
                  <a:ext uri="{FF2B5EF4-FFF2-40B4-BE49-F238E27FC236}">
                    <a16:creationId xmlns:a16="http://schemas.microsoft.com/office/drawing/2014/main" id="{09B03AE9-A0B5-4B3B-2FF5-B43FA3D11A1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9291" y="3000324"/>
              <a:ext cx="169091" cy="180000"/>
            </p:xfrm>
            <a:graphic>
              <a:graphicData uri="http://schemas.microsoft.com/office/powerpoint/2016/slidezoom">
                <pslz:sldZm>
                  <pslz:sldZmObj sldId="403" cId="1641965645">
                    <pslz:zmPr id="{E047E153-2421-4310-A55D-42224AB81B2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Zoom de Slide 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9B03AE9-A0B5-4B3B-2FF5-B43FA3D11A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300032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Zoom de Slide 9">
                <a:extLst>
                  <a:ext uri="{FF2B5EF4-FFF2-40B4-BE49-F238E27FC236}">
                    <a16:creationId xmlns:a16="http://schemas.microsoft.com/office/drawing/2014/main" id="{D9D2B6AD-FC6F-D866-0818-6C67A8F8054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9291" y="3468108"/>
              <a:ext cx="169091" cy="180000"/>
            </p:xfrm>
            <a:graphic>
              <a:graphicData uri="http://schemas.microsoft.com/office/powerpoint/2016/slidezoom">
                <pslz:sldZm>
                  <pslz:sldZmObj sldId="404" cId="1635745601">
                    <pslz:zmPr id="{CC62AEF8-5640-4855-929A-626AA7988738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Zoom de Slide 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D9D2B6AD-FC6F-D866-0818-6C67A8F805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346810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Zoom de Slide 11">
                <a:extLst>
                  <a:ext uri="{FF2B5EF4-FFF2-40B4-BE49-F238E27FC236}">
                    <a16:creationId xmlns:a16="http://schemas.microsoft.com/office/drawing/2014/main" id="{2ACC4C18-A67B-2DFC-6C1D-170FCC53DDB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69291" y="4053779"/>
              <a:ext cx="169091" cy="180000"/>
            </p:xfrm>
            <a:graphic>
              <a:graphicData uri="http://schemas.microsoft.com/office/powerpoint/2016/slidezoom">
                <pslz:sldZm>
                  <pslz:sldZmObj sldId="405" cId="1278566704">
                    <pslz:zmPr id="{6D70AA62-D857-4BC1-84C3-4369007D3F9D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Zoom de Slide 1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2ACC4C18-A67B-2DFC-6C1D-170FCC53DD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91" y="405377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81" name="Imagem 80">
            <a:extLst>
              <a:ext uri="{FF2B5EF4-FFF2-40B4-BE49-F238E27FC236}">
                <a16:creationId xmlns:a16="http://schemas.microsoft.com/office/drawing/2014/main" id="{B0532848-DB0B-DB62-83DC-9F3A6644FA91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369291" y="1641128"/>
            <a:ext cx="16909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020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tx2"/>
                </a:solidFill>
              </a:rPr>
              <a:t>02. </a:t>
            </a:r>
            <a:r>
              <a:rPr lang="en" sz="2000" dirty="0"/>
              <a:t>UTILIZANDO MÓDULOS ADICIONAIS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81DE6D46-A9CF-E140-7818-33C8BEAF2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98" y="1685763"/>
            <a:ext cx="7615491" cy="273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06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6" y="1188743"/>
            <a:ext cx="4903024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EVENTO DE TESTES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881125" y="1209826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6042285" y="107648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881125" y="1458624"/>
            <a:ext cx="2724349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O evento ao lado simula uma espécie de “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Avro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Schema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”, ou seja, o </a:t>
            </a:r>
            <a:r>
              <a:rPr lang="pt-BR" sz="100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schema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que define detalhes adicionais e atributos de um arquivo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Avro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Neste cenário, estamos imaginando um fluxo onde nossa função Lambda é acionada a partir de algum tipo de evento relacionado a um arquivo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Avro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 Neste caso, a função recebe, como evento, o próprio </a:t>
            </a:r>
            <a:r>
              <a:rPr lang="pt-BR" sz="100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schema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do arquivo para ser analisado, tratado e manipulado na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7C40E828-A2CE-399E-39B4-463F5A1F0F49}"/>
              </a:ext>
            </a:extLst>
          </p:cNvPr>
          <p:cNvSpPr txBox="1"/>
          <p:nvPr/>
        </p:nvSpPr>
        <p:spPr>
          <a:xfrm>
            <a:off x="1121670" y="1458624"/>
            <a:ext cx="284865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  <a:r>
              <a:rPr lang="pt-BR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type</a:t>
            </a:r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": "</a:t>
            </a:r>
            <a:r>
              <a:rPr lang="pt-BR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records</a:t>
            </a:r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  "</a:t>
            </a:r>
            <a:r>
              <a:rPr lang="pt-BR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namespace</a:t>
            </a:r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": "</a:t>
            </a:r>
            <a:r>
              <a:rPr lang="pt-BR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expertsAWS</a:t>
            </a:r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  "</a:t>
            </a:r>
            <a:r>
              <a:rPr lang="pt-BR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name</a:t>
            </a:r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": "lambda",</a:t>
            </a:r>
          </a:p>
          <a:p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  "</a:t>
            </a:r>
            <a:r>
              <a:rPr lang="pt-BR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fields</a:t>
            </a:r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": </a:t>
            </a:r>
            <a:r>
              <a:rPr lang="pt-BR" sz="1200" dirty="0">
                <a:solidFill>
                  <a:schemeClr val="accent3"/>
                </a:solidFill>
                <a:latin typeface="Consolas" panose="020B0609020204030204" pitchFamily="49" charset="0"/>
              </a:rPr>
              <a:t>[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200" dirty="0">
                <a:solidFill>
                  <a:schemeClr val="accent3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      </a:t>
            </a:r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  <a:r>
              <a:rPr lang="pt-BR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name</a:t>
            </a:r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": "id",</a:t>
            </a:r>
          </a:p>
          <a:p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      "</a:t>
            </a:r>
            <a:r>
              <a:rPr lang="pt-BR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type</a:t>
            </a:r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": "</a:t>
            </a:r>
            <a:r>
              <a:rPr lang="pt-BR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int</a:t>
            </a:r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200" dirty="0">
                <a:solidFill>
                  <a:schemeClr val="accent3"/>
                </a:solidFill>
                <a:latin typeface="Consolas" panose="020B0609020204030204" pitchFamily="49" charset="0"/>
              </a:rPr>
              <a:t>}</a:t>
            </a:r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200" dirty="0">
                <a:solidFill>
                  <a:schemeClr val="accent3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      </a:t>
            </a:r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  <a:r>
              <a:rPr lang="pt-BR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name</a:t>
            </a:r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": "</a:t>
            </a:r>
            <a:r>
              <a:rPr lang="pt-BR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category</a:t>
            </a:r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      "</a:t>
            </a:r>
            <a:r>
              <a:rPr lang="pt-BR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type</a:t>
            </a:r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": "</a:t>
            </a:r>
            <a:r>
              <a:rPr lang="pt-BR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string</a:t>
            </a:r>
            <a:r>
              <a:rPr lang="pt-BR" sz="1200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200" dirty="0">
                <a:solidFill>
                  <a:schemeClr val="accent3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pt-BR" sz="1200" dirty="0">
                <a:solidFill>
                  <a:schemeClr val="accent3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098652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6" y="1188743"/>
            <a:ext cx="3188524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MÓDULOS LOCAIS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4282270" y="1272444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4443430" y="1139102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4282270" y="1521242"/>
            <a:ext cx="4202676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O objetivo desta ação é demonstrar que os códigos consolidados nas funções Lambda podem consumir módulos distintos da aplicação disponibilizados no diretório do projeto.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este caso, criamos um módulo chamado log.py dentro do diretório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/ que, posteriormente, será importado no código Python a ser escrito na função.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No fundo, com essa abordagem será possível consolidar módulos específicos para as mais variadas ações. Aqui, a ideia é configurar uma função capaz de parametrizar um objeto de log do Python.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9EF952A0-E4E6-B0F7-59AF-1A2F84B3A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027" y="1398592"/>
            <a:ext cx="2636992" cy="3003726"/>
          </a:xfrm>
          <a:prstGeom prst="roundRect">
            <a:avLst>
              <a:gd name="adj" fmla="val 11284"/>
            </a:avLst>
          </a:prstGeom>
        </p:spPr>
      </p:pic>
    </p:spTree>
    <p:extLst>
      <p:ext uri="{BB962C8B-B14F-4D97-AF65-F5344CB8AC3E}">
        <p14:creationId xmlns:p14="http://schemas.microsoft.com/office/powerpoint/2010/main" val="5503619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5" y="1188744"/>
            <a:ext cx="7672983" cy="2743284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CONFIGURANDO LOG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796200" y="4288067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957360" y="415472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2286392" y="4040681"/>
            <a:ext cx="61376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Com essa função, será possível fornecer um objeto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instanciado pela biblioteca logging e realizar algumas configurações personalizadas, como por exemplo, o formato da mensagem. Esta ação é interessante pois, ao invés de realizarmos “prints” em nosso código, podemos escrever logs mais profissionais e fáceis de serem analisados.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FFC26FDA-C683-EE3C-CDDA-87C173F14CC2}"/>
              </a:ext>
            </a:extLst>
          </p:cNvPr>
          <p:cNvSpPr txBox="1"/>
          <p:nvPr/>
        </p:nvSpPr>
        <p:spPr>
          <a:xfrm>
            <a:off x="909430" y="1296496"/>
            <a:ext cx="7054181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# Importando biblioteca de log</a:t>
            </a:r>
          </a:p>
          <a:p>
            <a:r>
              <a:rPr lang="pt-BR" sz="11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logging</a:t>
            </a:r>
          </a:p>
          <a:p>
            <a:endParaRPr lang="pt-BR" sz="11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# Definindo constantes do módulo</a:t>
            </a:r>
          </a:p>
          <a:p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LOG_FORMAT = </a:t>
            </a:r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'%(</a:t>
            </a:r>
            <a:r>
              <a:rPr lang="pt-BR" sz="1100" dirty="0" err="1">
                <a:solidFill>
                  <a:schemeClr val="tx2"/>
                </a:solidFill>
                <a:latin typeface="Consolas" panose="020B0609020204030204" pitchFamily="49" charset="0"/>
              </a:rPr>
              <a:t>levelname</a:t>
            </a:r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)s;%(</a:t>
            </a:r>
            <a:r>
              <a:rPr lang="pt-BR" sz="1100" dirty="0" err="1">
                <a:solidFill>
                  <a:schemeClr val="tx2"/>
                </a:solidFill>
                <a:latin typeface="Consolas" panose="020B0609020204030204" pitchFamily="49" charset="0"/>
              </a:rPr>
              <a:t>asctime</a:t>
            </a:r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)s;%(</a:t>
            </a:r>
            <a:r>
              <a:rPr lang="pt-BR" sz="1100" dirty="0" err="1">
                <a:solidFill>
                  <a:schemeClr val="tx2"/>
                </a:solidFill>
                <a:latin typeface="Consolas" panose="020B0609020204030204" pitchFamily="49" charset="0"/>
              </a:rPr>
              <a:t>filename</a:t>
            </a:r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)s;%(module)s;%(</a:t>
            </a:r>
            <a:r>
              <a:rPr lang="pt-BR" sz="1100" dirty="0" err="1">
                <a:solidFill>
                  <a:schemeClr val="tx2"/>
                </a:solidFill>
                <a:latin typeface="Consolas" panose="020B0609020204030204" pitchFamily="49" charset="0"/>
              </a:rPr>
              <a:t>lineno</a:t>
            </a:r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)d;%(</a:t>
            </a:r>
            <a:r>
              <a:rPr lang="pt-BR" sz="1100" dirty="0" err="1">
                <a:solidFill>
                  <a:schemeClr val="tx2"/>
                </a:solidFill>
                <a:latin typeface="Consolas" panose="020B0609020204030204" pitchFamily="49" charset="0"/>
              </a:rPr>
              <a:t>message</a:t>
            </a:r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)s'</a:t>
            </a:r>
          </a:p>
          <a:p>
            <a:endParaRPr lang="pt-BR" sz="11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# Definindo função para configuração de objeto </a:t>
            </a:r>
            <a:r>
              <a:rPr lang="pt-BR" sz="1100" dirty="0" err="1">
                <a:solidFill>
                  <a:schemeClr val="tx2"/>
                </a:solidFill>
                <a:latin typeface="Consolas" panose="020B0609020204030204" pitchFamily="49" charset="0"/>
              </a:rPr>
              <a:t>logger</a:t>
            </a:r>
            <a:endParaRPr lang="pt-BR" sz="11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1100" dirty="0" err="1">
                <a:solidFill>
                  <a:schemeClr val="accent3"/>
                </a:solidFill>
                <a:latin typeface="Consolas" panose="020B0609020204030204" pitchFamily="49" charset="0"/>
              </a:rPr>
              <a:t>def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log_config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logger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level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logging.DEBUG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log_format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=LOG_FORMAT):</a:t>
            </a:r>
          </a:p>
          <a:p>
            <a:endParaRPr lang="pt-BR" sz="11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# Configurando </a:t>
            </a:r>
            <a:r>
              <a:rPr lang="pt-BR" sz="1100" dirty="0" err="1">
                <a:solidFill>
                  <a:schemeClr val="tx2"/>
                </a:solidFill>
                <a:latin typeface="Consolas" panose="020B0609020204030204" pitchFamily="49" charset="0"/>
              </a:rPr>
              <a:t>level</a:t>
            </a:r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 e formatação do objeto</a:t>
            </a:r>
          </a:p>
          <a:p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logger.setLevel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level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formatter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logging.Formatter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log_format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datefmt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'%Y-%m-%d %H:%M:%S'</a:t>
            </a:r>
            <a:r>
              <a:rPr lang="pt-BR" sz="11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endParaRPr lang="pt-BR" sz="11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100" dirty="0" err="1">
                <a:solidFill>
                  <a:schemeClr val="accent3"/>
                </a:solidFill>
                <a:latin typeface="Consolas" panose="020B0609020204030204" pitchFamily="49" charset="0"/>
              </a:rPr>
              <a:t>return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logger</a:t>
            </a:r>
            <a:endParaRPr lang="pt-BR" sz="11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9656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6" y="1188744"/>
            <a:ext cx="4820772" cy="1635288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FUNÇÃO ADICIONAL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833096" y="3050787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994256" y="291744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FE8C93FA-BB95-1C21-4575-6A9BD5FFA2F5}"/>
              </a:ext>
            </a:extLst>
          </p:cNvPr>
          <p:cNvSpPr txBox="1"/>
          <p:nvPr/>
        </p:nvSpPr>
        <p:spPr>
          <a:xfrm>
            <a:off x="1006627" y="1393120"/>
            <a:ext cx="457753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# Função para retornar os campos do </a:t>
            </a:r>
            <a:r>
              <a:rPr lang="pt-BR" sz="1100" dirty="0" err="1">
                <a:solidFill>
                  <a:schemeClr val="tx2"/>
                </a:solidFill>
                <a:latin typeface="Consolas" panose="020B0609020204030204" pitchFamily="49" charset="0"/>
              </a:rPr>
              <a:t>schema</a:t>
            </a:r>
            <a:endParaRPr lang="pt-BR" sz="11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1100" dirty="0" err="1">
                <a:solidFill>
                  <a:schemeClr val="accent3"/>
                </a:solidFill>
                <a:latin typeface="Consolas" panose="020B0609020204030204" pitchFamily="49" charset="0"/>
              </a:rPr>
              <a:t>def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get_schema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schema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key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100" dirty="0" err="1">
                <a:solidFill>
                  <a:schemeClr val="tx2"/>
                </a:solidFill>
                <a:latin typeface="Consolas" panose="020B0609020204030204" pitchFamily="49" charset="0"/>
              </a:rPr>
              <a:t>fields</a:t>
            </a:r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names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= [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field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100" dirty="0" err="1">
                <a:solidFill>
                  <a:schemeClr val="tx2"/>
                </a:solidFill>
                <a:latin typeface="Consolas" panose="020B0609020204030204" pitchFamily="49" charset="0"/>
              </a:rPr>
              <a:t>name</a:t>
            </a:r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] for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field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in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schema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key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]]</a:t>
            </a:r>
          </a:p>
          <a:p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types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= [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field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100" dirty="0" err="1">
                <a:solidFill>
                  <a:schemeClr val="tx2"/>
                </a:solidFill>
                <a:latin typeface="Consolas" panose="020B0609020204030204" pitchFamily="49" charset="0"/>
              </a:rPr>
              <a:t>type</a:t>
            </a:r>
            <a:r>
              <a:rPr lang="pt-BR" sz="11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] for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field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in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schema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key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]]</a:t>
            </a:r>
          </a:p>
          <a:p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100" dirty="0" err="1">
                <a:solidFill>
                  <a:schemeClr val="accent3"/>
                </a:solidFill>
                <a:latin typeface="Consolas" panose="020B0609020204030204" pitchFamily="49" charset="0"/>
              </a:rPr>
              <a:t>return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names</a:t>
            </a:r>
            <a:r>
              <a:rPr lang="pt-BR" sz="11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pt-B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types</a:t>
            </a:r>
            <a:endParaRPr lang="pt-BR" sz="11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9833D96E-DFAA-3512-72BD-A92DE346D071}"/>
              </a:ext>
            </a:extLst>
          </p:cNvPr>
          <p:cNvSpPr txBox="1"/>
          <p:nvPr/>
        </p:nvSpPr>
        <p:spPr>
          <a:xfrm>
            <a:off x="751015" y="3338279"/>
            <a:ext cx="76729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O objetivo desta ação é demonstrar que é possível consumir funções auxiliares definidas antes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permitindo assim uma construção mais sustentável e organizada do código dentro de uma função Lambda.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Neste caso, 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get_schema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serve para retornar os campos e os tipos primitivos do evento de testes (simulação de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Avro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Schema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 criado anteriormente</a:t>
            </a:r>
          </a:p>
        </p:txBody>
      </p:sp>
    </p:spTree>
    <p:extLst>
      <p:ext uri="{BB962C8B-B14F-4D97-AF65-F5344CB8AC3E}">
        <p14:creationId xmlns:p14="http://schemas.microsoft.com/office/powerpoint/2010/main" val="16357456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51015" y="1188743"/>
            <a:ext cx="5997947" cy="37911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tx2"/>
                </a:solidFill>
              </a:rPr>
              <a:t>02.</a:t>
            </a:r>
            <a:r>
              <a:rPr lang="en" dirty="0"/>
              <a:t> </a:t>
            </a:r>
            <a:r>
              <a:rPr lang="en" sz="2000" dirty="0"/>
              <a:t>FUNÇÃO HANDLER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6896317" y="1233260"/>
            <a:ext cx="176400" cy="1764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7057477" y="1099918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9833D96E-DFAA-3512-72BD-A92DE346D071}"/>
              </a:ext>
            </a:extLst>
          </p:cNvPr>
          <p:cNvSpPr txBox="1"/>
          <p:nvPr/>
        </p:nvSpPr>
        <p:spPr>
          <a:xfrm>
            <a:off x="6824016" y="1478627"/>
            <a:ext cx="2236857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Nossa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é a centralizadora das ações a serem executadas no ato de acionamento da função Lambda. Nela, utilizamos o módulo adicional utils/log.py para configurar um objeto logging do Python, além da função adicional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get_schema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() para retornar dados de acordo com nosso evento de testes.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Antes da definição da função, não se esqueça de realizar a importação das bibliotecas necessárias e do módulo adicional criado: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900" dirty="0">
                <a:solidFill>
                  <a:schemeClr val="accent3"/>
                </a:solidFill>
                <a:latin typeface="Consolas" panose="020B0609020204030204" pitchFamily="49" charset="0"/>
              </a:rPr>
              <a:t>import </a:t>
            </a:r>
            <a:r>
              <a:rPr lang="pt-BR" sz="900" dirty="0" err="1">
                <a:solidFill>
                  <a:schemeClr val="bg2"/>
                </a:solidFill>
                <a:latin typeface="Consolas" panose="020B0609020204030204" pitchFamily="49" charset="0"/>
              </a:rPr>
              <a:t>json</a:t>
            </a:r>
            <a:endParaRPr lang="pt-BR" sz="9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900" dirty="0">
                <a:solidFill>
                  <a:schemeClr val="accent3"/>
                </a:solidFill>
                <a:latin typeface="Consolas" panose="020B0609020204030204" pitchFamily="49" charset="0"/>
              </a:rPr>
              <a:t>import </a:t>
            </a:r>
            <a:r>
              <a:rPr lang="pt-BR" sz="900" dirty="0">
                <a:solidFill>
                  <a:schemeClr val="bg2"/>
                </a:solidFill>
                <a:latin typeface="Consolas" panose="020B0609020204030204" pitchFamily="49" charset="0"/>
              </a:rPr>
              <a:t>logging</a:t>
            </a:r>
          </a:p>
          <a:p>
            <a:pPr marL="0" indent="0">
              <a:buNone/>
            </a:pPr>
            <a:r>
              <a:rPr lang="pt-BR" sz="900" dirty="0" err="1">
                <a:solidFill>
                  <a:schemeClr val="accent3"/>
                </a:solidFill>
                <a:latin typeface="Consolas" panose="020B0609020204030204" pitchFamily="49" charset="0"/>
              </a:rPr>
              <a:t>from</a:t>
            </a:r>
            <a:r>
              <a:rPr lang="pt-BR" sz="900" dirty="0">
                <a:solidFill>
                  <a:schemeClr val="bg2"/>
                </a:solidFill>
                <a:latin typeface="Consolas" panose="020B0609020204030204" pitchFamily="49" charset="0"/>
              </a:rPr>
              <a:t> utils.log </a:t>
            </a:r>
            <a:r>
              <a:rPr lang="pt-BR" sz="9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9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900" dirty="0" err="1">
                <a:solidFill>
                  <a:schemeClr val="bg2"/>
                </a:solidFill>
                <a:latin typeface="Consolas" panose="020B0609020204030204" pitchFamily="49" charset="0"/>
              </a:rPr>
              <a:t>log_config</a:t>
            </a:r>
            <a:endParaRPr lang="pt-BR" sz="9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9EE5C238-C21F-A7C9-12A0-89A7C302154E}"/>
              </a:ext>
            </a:extLst>
          </p:cNvPr>
          <p:cNvSpPr txBox="1"/>
          <p:nvPr/>
        </p:nvSpPr>
        <p:spPr>
          <a:xfrm>
            <a:off x="826069" y="1243049"/>
            <a:ext cx="615967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 err="1">
                <a:solidFill>
                  <a:schemeClr val="accent3"/>
                </a:solidFill>
                <a:latin typeface="Consolas" panose="020B0609020204030204" pitchFamily="49" charset="0"/>
              </a:rPr>
              <a:t>def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context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# Instanciando e configurando objeto de log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logger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logging.getLogger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logger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log_config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logger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logger.debug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f'Coletando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parâmetros do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Avro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Schema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try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namespace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namespace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name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name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except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accent3"/>
                </a:solidFill>
                <a:latin typeface="Consolas" panose="020B0609020204030204" pitchFamily="49" charset="0"/>
              </a:rPr>
              <a:t>Exception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as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e: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logger.error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f'Erro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ao coletar parâmetros.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Exception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: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{e}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logger.debug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f'Coletando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atributos do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schema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try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fields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types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get_schema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schema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    logger.info(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f'A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tabela 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{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namespace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}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.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{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name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}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possui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{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len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fields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)}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campos'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except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accent3"/>
                </a:solidFill>
                <a:latin typeface="Consolas" panose="020B0609020204030204" pitchFamily="49" charset="0"/>
              </a:rPr>
              <a:t>Exception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as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e: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logger.error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f'Erro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ao coletar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schema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.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Exception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: 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{e}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 err="1">
                <a:solidFill>
                  <a:schemeClr val="accent3"/>
                </a:solidFill>
                <a:latin typeface="Consolas" panose="020B0609020204030204" pitchFamily="49" charset="0"/>
              </a:rPr>
              <a:t>return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statusCode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200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"body"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json.dumps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','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join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fields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12785667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A2E8546-AD6D-E415-4C01-725BCA482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85" y="-76648"/>
            <a:ext cx="522580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866859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E07A88"/>
                </a:solidFill>
              </a:rPr>
              <a:t>/PRÁTICA 03</a:t>
            </a:r>
            <a:br>
              <a:rPr lang="en" dirty="0"/>
            </a:br>
            <a:r>
              <a:rPr lang="en" sz="3200" dirty="0"/>
              <a:t>LENDO OBJETOS DO AMAZON S3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32190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59127" y="1692597"/>
            <a:ext cx="0" cy="253404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LENDO OBJETO DO S3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Utilizar o SDK boto3 para realizar a leitura de um objeto no S3 e verificar as premissas necessárias para essa operação em termos de permissões IAM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30416"/>
                  <a:gd name="adj3" fmla="val 14575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pré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38160" y="1555612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S3 e armazene um arquivo CSV de exemplo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38160" y="1983844"/>
            <a:ext cx="28504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(Python 3.9) com as configurações padrões. Crie também um evento de testes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hello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world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38160" y="2565964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Importe o boto3, instancie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s3 e tente realizar a leitura do objeto recém inserido no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38160" y="3148084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Analise o erro através dos logs e reflita sobre a causa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raíz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38160" y="3576316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a role da função e realize as alterações necessárias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03ED421-1D12-804F-80FE-BBF885806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50" y="2977936"/>
            <a:ext cx="3767570" cy="149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CaixaDeTexto 69">
            <a:extLst>
              <a:ext uri="{FF2B5EF4-FFF2-40B4-BE49-F238E27FC236}">
                <a16:creationId xmlns:a16="http://schemas.microsoft.com/office/drawing/2014/main" id="{206D5CA5-284A-E728-2B2F-3508D69E947E}"/>
              </a:ext>
            </a:extLst>
          </p:cNvPr>
          <p:cNvSpPr txBox="1"/>
          <p:nvPr/>
        </p:nvSpPr>
        <p:spPr>
          <a:xfrm>
            <a:off x="5538160" y="4004546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Execute novamente a função e veja agora o resultado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714B3293-F1F3-7534-7F52-437AAA99B7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13746402"/>
                  </p:ext>
                </p:extLst>
              </p:nvPr>
            </p:nvGraphicFramePr>
            <p:xfrm>
              <a:off x="5374582" y="1667138"/>
              <a:ext cx="169091" cy="180000"/>
            </p:xfrm>
            <a:graphic>
              <a:graphicData uri="http://schemas.microsoft.com/office/powerpoint/2016/slidezoom">
                <pslz:sldZm>
                  <pslz:sldZmObj sldId="410" cId="1066462074">
                    <pslz:zmPr id="{F318FA27-5F3C-419F-88F0-9F739D894B29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14B3293-F1F3-7534-7F52-437AAA99B7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4582" y="166713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37D89208-1D1B-2FEE-B08E-64AB223536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9426440"/>
                  </p:ext>
                </p:extLst>
              </p:nvPr>
            </p:nvGraphicFramePr>
            <p:xfrm>
              <a:off x="5374582" y="2692961"/>
              <a:ext cx="169091" cy="180000"/>
            </p:xfrm>
            <a:graphic>
              <a:graphicData uri="http://schemas.microsoft.com/office/powerpoint/2016/slidezoom">
                <pslz:sldZm>
                  <pslz:sldZmObj sldId="411" cId="4223950717">
                    <pslz:zmPr id="{2D77AE53-C35E-4224-9C07-F20EA5CD3864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7D89208-1D1B-2FEE-B08E-64AB223536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4582" y="269296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06914CE5-F03E-0DD8-4DED-3B60E7A192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66253468"/>
                  </p:ext>
                </p:extLst>
              </p:nvPr>
            </p:nvGraphicFramePr>
            <p:xfrm>
              <a:off x="5374582" y="3236670"/>
              <a:ext cx="169091" cy="180000"/>
            </p:xfrm>
            <a:graphic>
              <a:graphicData uri="http://schemas.microsoft.com/office/powerpoint/2016/slidezoom">
                <pslz:sldZm>
                  <pslz:sldZmObj sldId="412" cId="2424380920">
                    <pslz:zmPr id="{C20C4C9A-A2A6-40E3-B5BB-C70387B3105F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6914CE5-F03E-0DD8-4DED-3B60E7A192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4582" y="323667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Zoom de Slide 13">
                <a:extLst>
                  <a:ext uri="{FF2B5EF4-FFF2-40B4-BE49-F238E27FC236}">
                    <a16:creationId xmlns:a16="http://schemas.microsoft.com/office/drawing/2014/main" id="{672988D2-E808-FB69-9ADB-021157977D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05808974"/>
                  </p:ext>
                </p:extLst>
              </p:nvPr>
            </p:nvGraphicFramePr>
            <p:xfrm>
              <a:off x="5374582" y="3680854"/>
              <a:ext cx="169091" cy="180000"/>
            </p:xfrm>
            <a:graphic>
              <a:graphicData uri="http://schemas.microsoft.com/office/powerpoint/2016/slidezoom">
                <pslz:sldZm>
                  <pslz:sldZmObj sldId="413" cId="4197535395">
                    <pslz:zmPr id="{79818CD8-FB4B-45D6-BAFA-CF8C6A66CC28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Zoom de Slide 1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672988D2-E808-FB69-9ADB-021157977D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4582" y="368085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79" name="Imagem 78">
            <a:extLst>
              <a:ext uri="{FF2B5EF4-FFF2-40B4-BE49-F238E27FC236}">
                <a16:creationId xmlns:a16="http://schemas.microsoft.com/office/drawing/2014/main" id="{A680921B-6702-F92E-B1AA-F51E16040045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374582" y="2145025"/>
            <a:ext cx="169091" cy="180000"/>
          </a:xfrm>
          <a:prstGeom prst="rect">
            <a:avLst/>
          </a:prstGeom>
        </p:spPr>
      </p:pic>
      <p:pic>
        <p:nvPicPr>
          <p:cNvPr id="80" name="Imagem 79">
            <a:extLst>
              <a:ext uri="{FF2B5EF4-FFF2-40B4-BE49-F238E27FC236}">
                <a16:creationId xmlns:a16="http://schemas.microsoft.com/office/drawing/2014/main" id="{06361E27-5EC1-E83B-8C19-9156430B95C8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374582" y="4126037"/>
            <a:ext cx="16909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1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1" grpId="0"/>
      <p:bldP spid="219" grpId="0"/>
      <p:bldP spid="220" grpId="0"/>
      <p:bldP spid="222" grpId="0"/>
      <p:bldP spid="224" grpId="0"/>
      <p:bldP spid="226" grpId="0"/>
      <p:bldP spid="274" grpId="0"/>
      <p:bldP spid="7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59127" y="1692597"/>
            <a:ext cx="0" cy="253404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LENDO OBJETO DO S3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Utilizar o SDK boto3 para realizar a leitura de um objeto no S3 e verificar as premissas necessárias para essa operação em termos de permissões IAM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130416"/>
                  <a:gd name="adj3" fmla="val 14575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pré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38160" y="1555612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S3 e armazene um arquivo CSV de exemplo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38160" y="1983844"/>
            <a:ext cx="28504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(Python 3.9) com as configurações padrões. Crie também um evento de testes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hello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world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38160" y="2565964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Importe o boto3, instancie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s3 e tente realizar a leitura do objeto recém inserido no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38160" y="3148084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Analise o erro através dos logs e reflita sobre a causa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raíz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38160" y="3576316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a role da função e realize as alterações necessárias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03ED421-1D12-804F-80FE-BBF885806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50" y="2977936"/>
            <a:ext cx="3767570" cy="149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CaixaDeTexto 69">
            <a:extLst>
              <a:ext uri="{FF2B5EF4-FFF2-40B4-BE49-F238E27FC236}">
                <a16:creationId xmlns:a16="http://schemas.microsoft.com/office/drawing/2014/main" id="{206D5CA5-284A-E728-2B2F-3508D69E947E}"/>
              </a:ext>
            </a:extLst>
          </p:cNvPr>
          <p:cNvSpPr txBox="1"/>
          <p:nvPr/>
        </p:nvSpPr>
        <p:spPr>
          <a:xfrm>
            <a:off x="5538160" y="4004546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Execute novamente a função e veja agora o resultado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714B3293-F1F3-7534-7F52-437AAA99B73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74582" y="1667138"/>
              <a:ext cx="169091" cy="180000"/>
            </p:xfrm>
            <a:graphic>
              <a:graphicData uri="http://schemas.microsoft.com/office/powerpoint/2016/slidezoom">
                <pslz:sldZm>
                  <pslz:sldZmObj sldId="410" cId="1066462074">
                    <pslz:zmPr id="{F318FA27-5F3C-419F-88F0-9F739D894B29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14B3293-F1F3-7534-7F52-437AAA99B7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4582" y="166713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37D89208-1D1B-2FEE-B08E-64AB223536B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74582" y="2692961"/>
              <a:ext cx="169091" cy="180000"/>
            </p:xfrm>
            <a:graphic>
              <a:graphicData uri="http://schemas.microsoft.com/office/powerpoint/2016/slidezoom">
                <pslz:sldZm>
                  <pslz:sldZmObj sldId="411" cId="4223950717">
                    <pslz:zmPr id="{2D77AE53-C35E-4224-9C07-F20EA5CD386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7D89208-1D1B-2FEE-B08E-64AB223536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4582" y="269296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06914CE5-F03E-0DD8-4DED-3B60E7A192A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74582" y="3236670"/>
              <a:ext cx="169091" cy="180000"/>
            </p:xfrm>
            <a:graphic>
              <a:graphicData uri="http://schemas.microsoft.com/office/powerpoint/2016/slidezoom">
                <pslz:sldZm>
                  <pslz:sldZmObj sldId="412" cId="2424380920">
                    <pslz:zmPr id="{C20C4C9A-A2A6-40E3-B5BB-C70387B3105F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6914CE5-F03E-0DD8-4DED-3B60E7A192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4582" y="323667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Zoom de Slide 13">
                <a:extLst>
                  <a:ext uri="{FF2B5EF4-FFF2-40B4-BE49-F238E27FC236}">
                    <a16:creationId xmlns:a16="http://schemas.microsoft.com/office/drawing/2014/main" id="{672988D2-E808-FB69-9ADB-021157977DF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74582" y="3680854"/>
              <a:ext cx="169091" cy="180000"/>
            </p:xfrm>
            <a:graphic>
              <a:graphicData uri="http://schemas.microsoft.com/office/powerpoint/2016/slidezoom">
                <pslz:sldZm>
                  <pslz:sldZmObj sldId="413" cId="4197535395">
                    <pslz:zmPr id="{79818CD8-FB4B-45D6-BAFA-CF8C6A66CC28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Zoom de Slide 1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672988D2-E808-FB69-9ADB-021157977D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4582" y="368085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79" name="Imagem 78">
            <a:extLst>
              <a:ext uri="{FF2B5EF4-FFF2-40B4-BE49-F238E27FC236}">
                <a16:creationId xmlns:a16="http://schemas.microsoft.com/office/drawing/2014/main" id="{A680921B-6702-F92E-B1AA-F51E16040045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374582" y="2145025"/>
            <a:ext cx="169091" cy="180000"/>
          </a:xfrm>
          <a:prstGeom prst="rect">
            <a:avLst/>
          </a:prstGeom>
        </p:spPr>
      </p:pic>
      <p:pic>
        <p:nvPicPr>
          <p:cNvPr id="80" name="Imagem 79">
            <a:extLst>
              <a:ext uri="{FF2B5EF4-FFF2-40B4-BE49-F238E27FC236}">
                <a16:creationId xmlns:a16="http://schemas.microsoft.com/office/drawing/2014/main" id="{06361E27-5EC1-E83B-8C19-9156430B95C8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374582" y="4126037"/>
            <a:ext cx="16909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25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48"/>
          <p:cNvSpPr/>
          <p:nvPr/>
        </p:nvSpPr>
        <p:spPr>
          <a:xfrm>
            <a:off x="2149700" y="1724650"/>
            <a:ext cx="837000" cy="837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8"/>
          <p:cNvSpPr txBox="1">
            <a:spLocks noGrp="1"/>
          </p:cNvSpPr>
          <p:nvPr>
            <p:ph type="title" idx="2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01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5668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O poder de construir aplicações sem se preocupar com servidores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51" name="Google Shape;951;p48"/>
          <p:cNvSpPr txBox="1">
            <a:spLocks noGrp="1"/>
          </p:cNvSpPr>
          <p:nvPr>
            <p:ph type="ctrTitle"/>
          </p:nvPr>
        </p:nvSpPr>
        <p:spPr>
          <a:xfrm flipH="1">
            <a:off x="836024" y="2581851"/>
            <a:ext cx="3472595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ARQUITETURA </a:t>
            </a:r>
            <a:r>
              <a:rPr lang="en" b="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SERVERLESS</a:t>
            </a:r>
            <a:endParaRPr b="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952" name="Google Shape;952;p48"/>
          <p:cNvGrpSpPr/>
          <p:nvPr/>
        </p:nvGrpSpPr>
        <p:grpSpPr>
          <a:xfrm>
            <a:off x="5189946" y="1155611"/>
            <a:ext cx="2525730" cy="4230862"/>
            <a:chOff x="5085649" y="847603"/>
            <a:chExt cx="2923298" cy="4896831"/>
          </a:xfrm>
        </p:grpSpPr>
        <p:sp>
          <p:nvSpPr>
            <p:cNvPr id="953" name="Google Shape;953;p48"/>
            <p:cNvSpPr/>
            <p:nvPr/>
          </p:nvSpPr>
          <p:spPr>
            <a:xfrm>
              <a:off x="5085649" y="847603"/>
              <a:ext cx="2923298" cy="1772544"/>
            </a:xfrm>
            <a:custGeom>
              <a:avLst/>
              <a:gdLst/>
              <a:ahLst/>
              <a:cxnLst/>
              <a:rect l="l" t="t" r="r" b="b"/>
              <a:pathLst>
                <a:path w="143036" h="86730" extrusionOk="0">
                  <a:moveTo>
                    <a:pt x="0" y="0"/>
                  </a:moveTo>
                  <a:lnTo>
                    <a:pt x="0" y="86729"/>
                  </a:lnTo>
                  <a:lnTo>
                    <a:pt x="143036" y="86729"/>
                  </a:lnTo>
                  <a:lnTo>
                    <a:pt x="14303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8"/>
            <p:cNvSpPr/>
            <p:nvPr/>
          </p:nvSpPr>
          <p:spPr>
            <a:xfrm>
              <a:off x="5185179" y="1080080"/>
              <a:ext cx="1585051" cy="138403"/>
            </a:xfrm>
            <a:custGeom>
              <a:avLst/>
              <a:gdLst/>
              <a:ahLst/>
              <a:cxnLst/>
              <a:rect l="l" t="t" r="r" b="b"/>
              <a:pathLst>
                <a:path w="77556" h="6772" fill="none" extrusionOk="0">
                  <a:moveTo>
                    <a:pt x="1" y="0"/>
                  </a:moveTo>
                  <a:lnTo>
                    <a:pt x="77556" y="0"/>
                  </a:lnTo>
                  <a:lnTo>
                    <a:pt x="77556" y="6772"/>
                  </a:lnTo>
                  <a:lnTo>
                    <a:pt x="1" y="6772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5185179" y="1296860"/>
              <a:ext cx="1585051" cy="800394"/>
            </a:xfrm>
            <a:custGeom>
              <a:avLst/>
              <a:gdLst/>
              <a:ahLst/>
              <a:cxnLst/>
              <a:rect l="l" t="t" r="r" b="b"/>
              <a:pathLst>
                <a:path w="77556" h="39163" fill="none" extrusionOk="0">
                  <a:moveTo>
                    <a:pt x="1" y="1"/>
                  </a:moveTo>
                  <a:lnTo>
                    <a:pt x="77556" y="1"/>
                  </a:lnTo>
                  <a:lnTo>
                    <a:pt x="77556" y="39162"/>
                  </a:lnTo>
                  <a:lnTo>
                    <a:pt x="1" y="39162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1"/>
                  </a:moveTo>
                  <a:lnTo>
                    <a:pt x="52504" y="1"/>
                  </a:lnTo>
                  <a:lnTo>
                    <a:pt x="52504" y="31190"/>
                  </a:lnTo>
                  <a:lnTo>
                    <a:pt x="0" y="31190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31190"/>
                  </a:moveTo>
                  <a:lnTo>
                    <a:pt x="52504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52504" y="31190"/>
                  </a:moveTo>
                  <a:lnTo>
                    <a:pt x="0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8"/>
            <p:cNvSpPr/>
            <p:nvPr/>
          </p:nvSpPr>
          <p:spPr>
            <a:xfrm>
              <a:off x="6492076" y="2218571"/>
              <a:ext cx="259761" cy="20"/>
            </a:xfrm>
            <a:custGeom>
              <a:avLst/>
              <a:gdLst/>
              <a:ahLst/>
              <a:cxnLst/>
              <a:rect l="l" t="t" r="r" b="b"/>
              <a:pathLst>
                <a:path w="12710" h="1" fill="none" extrusionOk="0">
                  <a:moveTo>
                    <a:pt x="0" y="1"/>
                  </a:moveTo>
                  <a:lnTo>
                    <a:pt x="12709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8"/>
            <p:cNvSpPr/>
            <p:nvPr/>
          </p:nvSpPr>
          <p:spPr>
            <a:xfrm>
              <a:off x="6031905" y="2218571"/>
              <a:ext cx="406338" cy="20"/>
            </a:xfrm>
            <a:custGeom>
              <a:avLst/>
              <a:gdLst/>
              <a:ahLst/>
              <a:cxnLst/>
              <a:rect l="l" t="t" r="r" b="b"/>
              <a:pathLst>
                <a:path w="19882" h="1" fill="none" extrusionOk="0">
                  <a:moveTo>
                    <a:pt x="0" y="1"/>
                  </a:moveTo>
                  <a:lnTo>
                    <a:pt x="19881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8"/>
            <p:cNvSpPr/>
            <p:nvPr/>
          </p:nvSpPr>
          <p:spPr>
            <a:xfrm>
              <a:off x="5404024" y="2218571"/>
              <a:ext cx="548808" cy="20"/>
            </a:xfrm>
            <a:custGeom>
              <a:avLst/>
              <a:gdLst/>
              <a:ahLst/>
              <a:cxnLst/>
              <a:rect l="l" t="t" r="r" b="b"/>
              <a:pathLst>
                <a:path w="26853" h="1" fill="none" extrusionOk="0">
                  <a:moveTo>
                    <a:pt x="0" y="1"/>
                  </a:moveTo>
                  <a:lnTo>
                    <a:pt x="26853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8"/>
            <p:cNvSpPr/>
            <p:nvPr/>
          </p:nvSpPr>
          <p:spPr>
            <a:xfrm>
              <a:off x="5193354" y="2218571"/>
              <a:ext cx="147293" cy="20"/>
            </a:xfrm>
            <a:custGeom>
              <a:avLst/>
              <a:gdLst/>
              <a:ahLst/>
              <a:cxnLst/>
              <a:rect l="l" t="t" r="r" b="b"/>
              <a:pathLst>
                <a:path w="7207" h="1" fill="none" extrusionOk="0">
                  <a:moveTo>
                    <a:pt x="1" y="1"/>
                  </a:moveTo>
                  <a:lnTo>
                    <a:pt x="7206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5575822" y="2292207"/>
              <a:ext cx="1176015" cy="20"/>
            </a:xfrm>
            <a:custGeom>
              <a:avLst/>
              <a:gdLst/>
              <a:ahLst/>
              <a:cxnLst/>
              <a:rect l="l" t="t" r="r" b="b"/>
              <a:pathLst>
                <a:path w="57542" h="1" fill="none" extrusionOk="0">
                  <a:moveTo>
                    <a:pt x="0" y="0"/>
                  </a:moveTo>
                  <a:lnTo>
                    <a:pt x="57541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5193354" y="2292207"/>
              <a:ext cx="323178" cy="20"/>
            </a:xfrm>
            <a:custGeom>
              <a:avLst/>
              <a:gdLst/>
              <a:ahLst/>
              <a:cxnLst/>
              <a:rect l="l" t="t" r="r" b="b"/>
              <a:pathLst>
                <a:path w="15813" h="1" fill="none" extrusionOk="0">
                  <a:moveTo>
                    <a:pt x="1" y="0"/>
                  </a:moveTo>
                  <a:lnTo>
                    <a:pt x="15812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6198246" y="2365823"/>
              <a:ext cx="553591" cy="20"/>
            </a:xfrm>
            <a:custGeom>
              <a:avLst/>
              <a:gdLst/>
              <a:ahLst/>
              <a:cxnLst/>
              <a:rect l="l" t="t" r="r" b="b"/>
              <a:pathLst>
                <a:path w="27087" h="1" fill="none" extrusionOk="0">
                  <a:moveTo>
                    <a:pt x="0" y="1"/>
                  </a:moveTo>
                  <a:lnTo>
                    <a:pt x="27086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5649438" y="2365823"/>
              <a:ext cx="470430" cy="20"/>
            </a:xfrm>
            <a:custGeom>
              <a:avLst/>
              <a:gdLst/>
              <a:ahLst/>
              <a:cxnLst/>
              <a:rect l="l" t="t" r="r" b="b"/>
              <a:pathLst>
                <a:path w="23018" h="1" fill="none" extrusionOk="0">
                  <a:moveTo>
                    <a:pt x="1" y="1"/>
                  </a:moveTo>
                  <a:lnTo>
                    <a:pt x="23017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5193354" y="2365823"/>
              <a:ext cx="402251" cy="20"/>
            </a:xfrm>
            <a:custGeom>
              <a:avLst/>
              <a:gdLst/>
              <a:ahLst/>
              <a:cxnLst/>
              <a:rect l="l" t="t" r="r" b="b"/>
              <a:pathLst>
                <a:path w="19682" h="1" fill="none" extrusionOk="0">
                  <a:moveTo>
                    <a:pt x="1" y="1"/>
                  </a:moveTo>
                  <a:lnTo>
                    <a:pt x="1968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8"/>
            <p:cNvSpPr/>
            <p:nvPr/>
          </p:nvSpPr>
          <p:spPr>
            <a:xfrm>
              <a:off x="6109608" y="2439460"/>
              <a:ext cx="642228" cy="20"/>
            </a:xfrm>
            <a:custGeom>
              <a:avLst/>
              <a:gdLst/>
              <a:ahLst/>
              <a:cxnLst/>
              <a:rect l="l" t="t" r="r" b="b"/>
              <a:pathLst>
                <a:path w="31424" h="1" fill="none" extrusionOk="0">
                  <a:moveTo>
                    <a:pt x="1" y="0"/>
                  </a:moveTo>
                  <a:lnTo>
                    <a:pt x="31423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8"/>
            <p:cNvSpPr/>
            <p:nvPr/>
          </p:nvSpPr>
          <p:spPr>
            <a:xfrm>
              <a:off x="5585366" y="2439460"/>
              <a:ext cx="460866" cy="20"/>
            </a:xfrm>
            <a:custGeom>
              <a:avLst/>
              <a:gdLst/>
              <a:ahLst/>
              <a:cxnLst/>
              <a:rect l="l" t="t" r="r" b="b"/>
              <a:pathLst>
                <a:path w="22550" h="1" fill="none" extrusionOk="0">
                  <a:moveTo>
                    <a:pt x="0" y="0"/>
                  </a:moveTo>
                  <a:lnTo>
                    <a:pt x="22550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5193354" y="2439460"/>
              <a:ext cx="338179" cy="20"/>
            </a:xfrm>
            <a:custGeom>
              <a:avLst/>
              <a:gdLst/>
              <a:ahLst/>
              <a:cxnLst/>
              <a:rect l="l" t="t" r="r" b="b"/>
              <a:pathLst>
                <a:path w="16547" h="1" fill="none" extrusionOk="0">
                  <a:moveTo>
                    <a:pt x="1" y="0"/>
                  </a:moveTo>
                  <a:lnTo>
                    <a:pt x="16546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6467530" y="2513076"/>
              <a:ext cx="284306" cy="20"/>
            </a:xfrm>
            <a:custGeom>
              <a:avLst/>
              <a:gdLst/>
              <a:ahLst/>
              <a:cxnLst/>
              <a:rect l="l" t="t" r="r" b="b"/>
              <a:pathLst>
                <a:path w="13911" h="1" fill="none" extrusionOk="0">
                  <a:moveTo>
                    <a:pt x="0" y="1"/>
                  </a:moveTo>
                  <a:lnTo>
                    <a:pt x="13910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8"/>
            <p:cNvSpPr/>
            <p:nvPr/>
          </p:nvSpPr>
          <p:spPr>
            <a:xfrm>
              <a:off x="5796015" y="2513076"/>
              <a:ext cx="617683" cy="20"/>
            </a:xfrm>
            <a:custGeom>
              <a:avLst/>
              <a:gdLst/>
              <a:ahLst/>
              <a:cxnLst/>
              <a:rect l="l" t="t" r="r" b="b"/>
              <a:pathLst>
                <a:path w="30223" h="1" fill="none" extrusionOk="0">
                  <a:moveTo>
                    <a:pt x="1" y="1"/>
                  </a:moveTo>
                  <a:lnTo>
                    <a:pt x="3022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8"/>
            <p:cNvSpPr/>
            <p:nvPr/>
          </p:nvSpPr>
          <p:spPr>
            <a:xfrm>
              <a:off x="5516512" y="2513076"/>
              <a:ext cx="225671" cy="20"/>
            </a:xfrm>
            <a:custGeom>
              <a:avLst/>
              <a:gdLst/>
              <a:ahLst/>
              <a:cxnLst/>
              <a:rect l="l" t="t" r="r" b="b"/>
              <a:pathLst>
                <a:path w="11042" h="1" fill="none" extrusionOk="0">
                  <a:moveTo>
                    <a:pt x="0" y="1"/>
                  </a:moveTo>
                  <a:lnTo>
                    <a:pt x="11041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5296298" y="2513076"/>
              <a:ext cx="132292" cy="20"/>
            </a:xfrm>
            <a:custGeom>
              <a:avLst/>
              <a:gdLst/>
              <a:ahLst/>
              <a:cxnLst/>
              <a:rect l="l" t="t" r="r" b="b"/>
              <a:pathLst>
                <a:path w="6473" h="1" fill="none" extrusionOk="0">
                  <a:moveTo>
                    <a:pt x="1" y="1"/>
                  </a:moveTo>
                  <a:lnTo>
                    <a:pt x="647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5193354" y="2513076"/>
              <a:ext cx="102964" cy="20"/>
            </a:xfrm>
            <a:custGeom>
              <a:avLst/>
              <a:gdLst/>
              <a:ahLst/>
              <a:cxnLst/>
              <a:rect l="l" t="t" r="r" b="b"/>
              <a:pathLst>
                <a:path w="5038" h="1" fill="none" extrusionOk="0">
                  <a:moveTo>
                    <a:pt x="1" y="1"/>
                  </a:moveTo>
                  <a:lnTo>
                    <a:pt x="5038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5085649" y="847603"/>
              <a:ext cx="2923298" cy="127510"/>
            </a:xfrm>
            <a:custGeom>
              <a:avLst/>
              <a:gdLst/>
              <a:ahLst/>
              <a:cxnLst/>
              <a:rect l="l" t="t" r="r" b="b"/>
              <a:pathLst>
                <a:path w="143036" h="6239" extrusionOk="0">
                  <a:moveTo>
                    <a:pt x="0" y="0"/>
                  </a:moveTo>
                  <a:lnTo>
                    <a:pt x="0" y="6238"/>
                  </a:lnTo>
                  <a:lnTo>
                    <a:pt x="143036" y="6238"/>
                  </a:lnTo>
                  <a:lnTo>
                    <a:pt x="143036" y="0"/>
                  </a:lnTo>
                  <a:close/>
                </a:path>
              </a:pathLst>
            </a:custGeom>
            <a:solidFill>
              <a:srgbClr val="D0E1A3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5505599" y="885780"/>
              <a:ext cx="2437233" cy="51155"/>
            </a:xfrm>
            <a:custGeom>
              <a:avLst/>
              <a:gdLst/>
              <a:ahLst/>
              <a:cxnLst/>
              <a:rect l="l" t="t" r="r" b="b"/>
              <a:pathLst>
                <a:path w="119253" h="2503" extrusionOk="0">
                  <a:moveTo>
                    <a:pt x="0" y="0"/>
                  </a:moveTo>
                  <a:lnTo>
                    <a:pt x="0" y="2502"/>
                  </a:lnTo>
                  <a:lnTo>
                    <a:pt x="119252" y="2502"/>
                  </a:lnTo>
                  <a:lnTo>
                    <a:pt x="119252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8"/>
            <p:cNvSpPr/>
            <p:nvPr/>
          </p:nvSpPr>
          <p:spPr>
            <a:xfrm>
              <a:off x="5130652" y="885780"/>
              <a:ext cx="323832" cy="51155"/>
            </a:xfrm>
            <a:custGeom>
              <a:avLst/>
              <a:gdLst/>
              <a:ahLst/>
              <a:cxnLst/>
              <a:rect l="l" t="t" r="r" b="b"/>
              <a:pathLst>
                <a:path w="15845" h="2503" extrusionOk="0">
                  <a:moveTo>
                    <a:pt x="0" y="0"/>
                  </a:moveTo>
                  <a:lnTo>
                    <a:pt x="0" y="2502"/>
                  </a:lnTo>
                  <a:lnTo>
                    <a:pt x="15845" y="2502"/>
                  </a:lnTo>
                  <a:lnTo>
                    <a:pt x="15845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5865534" y="1515527"/>
              <a:ext cx="291112" cy="336790"/>
            </a:xfrm>
            <a:custGeom>
              <a:avLst/>
              <a:gdLst/>
              <a:ahLst/>
              <a:cxnLst/>
              <a:rect l="l" t="t" r="r" b="b"/>
              <a:pathLst>
                <a:path w="14244" h="16479" extrusionOk="0">
                  <a:moveTo>
                    <a:pt x="0" y="0"/>
                  </a:moveTo>
                  <a:lnTo>
                    <a:pt x="0" y="16479"/>
                  </a:lnTo>
                  <a:lnTo>
                    <a:pt x="14244" y="8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6005316" y="2853953"/>
              <a:ext cx="98182" cy="366117"/>
            </a:xfrm>
            <a:custGeom>
              <a:avLst/>
              <a:gdLst/>
              <a:ahLst/>
              <a:cxnLst/>
              <a:rect l="l" t="t" r="r" b="b"/>
              <a:pathLst>
                <a:path w="4804" h="17914" extrusionOk="0">
                  <a:moveTo>
                    <a:pt x="1234" y="1"/>
                  </a:moveTo>
                  <a:lnTo>
                    <a:pt x="0" y="234"/>
                  </a:lnTo>
                  <a:lnTo>
                    <a:pt x="3569" y="17913"/>
                  </a:lnTo>
                  <a:lnTo>
                    <a:pt x="4804" y="17647"/>
                  </a:lnTo>
                  <a:lnTo>
                    <a:pt x="123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6076888" y="3207767"/>
              <a:ext cx="479975" cy="17065"/>
            </a:xfrm>
            <a:custGeom>
              <a:avLst/>
              <a:gdLst/>
              <a:ahLst/>
              <a:cxnLst/>
              <a:rect l="l" t="t" r="r" b="b"/>
              <a:pathLst>
                <a:path w="23485" h="835" extrusionOk="0">
                  <a:moveTo>
                    <a:pt x="1" y="1"/>
                  </a:moveTo>
                  <a:lnTo>
                    <a:pt x="1" y="835"/>
                  </a:lnTo>
                  <a:lnTo>
                    <a:pt x="23484" y="835"/>
                  </a:lnTo>
                  <a:lnTo>
                    <a:pt x="2348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6689768" y="4106996"/>
              <a:ext cx="741084" cy="36154"/>
            </a:xfrm>
            <a:custGeom>
              <a:avLst/>
              <a:gdLst/>
              <a:ahLst/>
              <a:cxnLst/>
              <a:rect l="l" t="t" r="r" b="b"/>
              <a:pathLst>
                <a:path w="36261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36260" y="1768"/>
                  </a:lnTo>
                  <a:lnTo>
                    <a:pt x="36260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6648872" y="2881768"/>
              <a:ext cx="932624" cy="1552473"/>
            </a:xfrm>
            <a:custGeom>
              <a:avLst/>
              <a:gdLst/>
              <a:ahLst/>
              <a:cxnLst/>
              <a:rect l="l" t="t" r="r" b="b"/>
              <a:pathLst>
                <a:path w="45633" h="75962" extrusionOk="0">
                  <a:moveTo>
                    <a:pt x="41951" y="0"/>
                  </a:moveTo>
                  <a:cubicBezTo>
                    <a:pt x="40058" y="0"/>
                    <a:pt x="39629" y="2376"/>
                    <a:pt x="39629" y="2376"/>
                  </a:cubicBezTo>
                  <a:lnTo>
                    <a:pt x="34859" y="36000"/>
                  </a:lnTo>
                  <a:lnTo>
                    <a:pt x="4203" y="36000"/>
                  </a:lnTo>
                  <a:cubicBezTo>
                    <a:pt x="3369" y="36000"/>
                    <a:pt x="2736" y="36633"/>
                    <a:pt x="2736" y="37434"/>
                  </a:cubicBezTo>
                  <a:lnTo>
                    <a:pt x="2736" y="41170"/>
                  </a:lnTo>
                  <a:lnTo>
                    <a:pt x="0" y="75428"/>
                  </a:lnTo>
                  <a:lnTo>
                    <a:pt x="1635" y="75428"/>
                  </a:lnTo>
                  <a:lnTo>
                    <a:pt x="3670" y="45940"/>
                  </a:lnTo>
                  <a:lnTo>
                    <a:pt x="35659" y="45940"/>
                  </a:lnTo>
                  <a:lnTo>
                    <a:pt x="39962" y="75962"/>
                  </a:lnTo>
                  <a:lnTo>
                    <a:pt x="42130" y="75962"/>
                  </a:lnTo>
                  <a:cubicBezTo>
                    <a:pt x="42130" y="75962"/>
                    <a:pt x="38394" y="49476"/>
                    <a:pt x="39362" y="41037"/>
                  </a:cubicBezTo>
                  <a:cubicBezTo>
                    <a:pt x="40296" y="32597"/>
                    <a:pt x="43732" y="5344"/>
                    <a:pt x="43732" y="5344"/>
                  </a:cubicBezTo>
                  <a:cubicBezTo>
                    <a:pt x="43732" y="5344"/>
                    <a:pt x="45633" y="1141"/>
                    <a:pt x="42898" y="174"/>
                  </a:cubicBezTo>
                  <a:cubicBezTo>
                    <a:pt x="42547" y="53"/>
                    <a:pt x="42233" y="0"/>
                    <a:pt x="41951" y="0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6648872" y="2883955"/>
              <a:ext cx="932624" cy="1549612"/>
            </a:xfrm>
            <a:custGeom>
              <a:avLst/>
              <a:gdLst/>
              <a:ahLst/>
              <a:cxnLst/>
              <a:rect l="l" t="t" r="r" b="b"/>
              <a:pathLst>
                <a:path w="45633" h="75822" extrusionOk="0">
                  <a:moveTo>
                    <a:pt x="42698" y="0"/>
                  </a:moveTo>
                  <a:cubicBezTo>
                    <a:pt x="42898" y="434"/>
                    <a:pt x="43031" y="1168"/>
                    <a:pt x="42798" y="2502"/>
                  </a:cubicBezTo>
                  <a:cubicBezTo>
                    <a:pt x="42231" y="5504"/>
                    <a:pt x="36493" y="41196"/>
                    <a:pt x="36493" y="41196"/>
                  </a:cubicBezTo>
                  <a:lnTo>
                    <a:pt x="2702" y="41196"/>
                  </a:lnTo>
                  <a:lnTo>
                    <a:pt x="0" y="75721"/>
                  </a:lnTo>
                  <a:lnTo>
                    <a:pt x="1635" y="75721"/>
                  </a:lnTo>
                  <a:lnTo>
                    <a:pt x="5204" y="45800"/>
                  </a:lnTo>
                  <a:lnTo>
                    <a:pt x="35693" y="45800"/>
                  </a:lnTo>
                  <a:lnTo>
                    <a:pt x="39962" y="75821"/>
                  </a:lnTo>
                  <a:lnTo>
                    <a:pt x="42130" y="75821"/>
                  </a:lnTo>
                  <a:cubicBezTo>
                    <a:pt x="42130" y="75821"/>
                    <a:pt x="38394" y="49336"/>
                    <a:pt x="39362" y="40896"/>
                  </a:cubicBezTo>
                  <a:cubicBezTo>
                    <a:pt x="40329" y="32457"/>
                    <a:pt x="44399" y="5838"/>
                    <a:pt x="44399" y="5838"/>
                  </a:cubicBezTo>
                  <a:cubicBezTo>
                    <a:pt x="44399" y="5838"/>
                    <a:pt x="45633" y="1034"/>
                    <a:pt x="42931" y="67"/>
                  </a:cubicBezTo>
                  <a:cubicBezTo>
                    <a:pt x="42831" y="67"/>
                    <a:pt x="42764" y="34"/>
                    <a:pt x="4269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6325040" y="3040077"/>
              <a:ext cx="546785" cy="166361"/>
            </a:xfrm>
            <a:custGeom>
              <a:avLst/>
              <a:gdLst/>
              <a:ahLst/>
              <a:cxnLst/>
              <a:rect l="l" t="t" r="r" b="b"/>
              <a:pathLst>
                <a:path w="26754" h="8140" extrusionOk="0">
                  <a:moveTo>
                    <a:pt x="26119" y="0"/>
                  </a:moveTo>
                  <a:lnTo>
                    <a:pt x="9074" y="967"/>
                  </a:lnTo>
                  <a:lnTo>
                    <a:pt x="1502" y="5337"/>
                  </a:lnTo>
                  <a:lnTo>
                    <a:pt x="1" y="7939"/>
                  </a:lnTo>
                  <a:lnTo>
                    <a:pt x="1168" y="8139"/>
                  </a:lnTo>
                  <a:lnTo>
                    <a:pt x="3837" y="6972"/>
                  </a:lnTo>
                  <a:cubicBezTo>
                    <a:pt x="3837" y="6972"/>
                    <a:pt x="6839" y="6438"/>
                    <a:pt x="7706" y="6104"/>
                  </a:cubicBezTo>
                  <a:cubicBezTo>
                    <a:pt x="8574" y="5771"/>
                    <a:pt x="10909" y="3202"/>
                    <a:pt x="10909" y="3202"/>
                  </a:cubicBezTo>
                  <a:lnTo>
                    <a:pt x="26753" y="5771"/>
                  </a:lnTo>
                  <a:lnTo>
                    <a:pt x="26119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6012122" y="4116540"/>
              <a:ext cx="445885" cy="295158"/>
            </a:xfrm>
            <a:custGeom>
              <a:avLst/>
              <a:gdLst/>
              <a:ahLst/>
              <a:cxnLst/>
              <a:rect l="l" t="t" r="r" b="b"/>
              <a:pathLst>
                <a:path w="21817" h="14442" extrusionOk="0">
                  <a:moveTo>
                    <a:pt x="16846" y="0"/>
                  </a:moveTo>
                  <a:cubicBezTo>
                    <a:pt x="16846" y="0"/>
                    <a:pt x="13844" y="5237"/>
                    <a:pt x="13444" y="5237"/>
                  </a:cubicBezTo>
                  <a:cubicBezTo>
                    <a:pt x="13217" y="5237"/>
                    <a:pt x="12152" y="5447"/>
                    <a:pt x="10796" y="5447"/>
                  </a:cubicBezTo>
                  <a:cubicBezTo>
                    <a:pt x="9558" y="5447"/>
                    <a:pt x="8078" y="5272"/>
                    <a:pt x="6772" y="4603"/>
                  </a:cubicBezTo>
                  <a:cubicBezTo>
                    <a:pt x="4875" y="3666"/>
                    <a:pt x="3306" y="2870"/>
                    <a:pt x="2227" y="2870"/>
                  </a:cubicBezTo>
                  <a:cubicBezTo>
                    <a:pt x="1733" y="2870"/>
                    <a:pt x="1341" y="3037"/>
                    <a:pt x="1068" y="3436"/>
                  </a:cubicBezTo>
                  <a:cubicBezTo>
                    <a:pt x="635" y="4036"/>
                    <a:pt x="268" y="4670"/>
                    <a:pt x="1" y="5371"/>
                  </a:cubicBezTo>
                  <a:cubicBezTo>
                    <a:pt x="1" y="5371"/>
                    <a:pt x="2569" y="9007"/>
                    <a:pt x="4938" y="10308"/>
                  </a:cubicBezTo>
                  <a:cubicBezTo>
                    <a:pt x="7306" y="11575"/>
                    <a:pt x="8307" y="10908"/>
                    <a:pt x="10775" y="12309"/>
                  </a:cubicBezTo>
                  <a:cubicBezTo>
                    <a:pt x="12864" y="13495"/>
                    <a:pt x="13329" y="14442"/>
                    <a:pt x="14656" y="14442"/>
                  </a:cubicBezTo>
                  <a:cubicBezTo>
                    <a:pt x="14897" y="14442"/>
                    <a:pt x="15166" y="14410"/>
                    <a:pt x="15479" y="14344"/>
                  </a:cubicBezTo>
                  <a:cubicBezTo>
                    <a:pt x="17513" y="13910"/>
                    <a:pt x="18714" y="7372"/>
                    <a:pt x="19248" y="6638"/>
                  </a:cubicBezTo>
                  <a:cubicBezTo>
                    <a:pt x="19782" y="5871"/>
                    <a:pt x="21816" y="1701"/>
                    <a:pt x="21816" y="1701"/>
                  </a:cubicBezTo>
                  <a:lnTo>
                    <a:pt x="16846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8"/>
            <p:cNvSpPr/>
            <p:nvPr/>
          </p:nvSpPr>
          <p:spPr>
            <a:xfrm>
              <a:off x="6012122" y="4174869"/>
              <a:ext cx="389293" cy="236830"/>
            </a:xfrm>
            <a:custGeom>
              <a:avLst/>
              <a:gdLst/>
              <a:ahLst/>
              <a:cxnLst/>
              <a:rect l="l" t="t" r="r" b="b"/>
              <a:pathLst>
                <a:path w="19048" h="11588" extrusionOk="0">
                  <a:moveTo>
                    <a:pt x="2229" y="1"/>
                  </a:moveTo>
                  <a:cubicBezTo>
                    <a:pt x="1734" y="1"/>
                    <a:pt x="1341" y="172"/>
                    <a:pt x="1068" y="582"/>
                  </a:cubicBezTo>
                  <a:cubicBezTo>
                    <a:pt x="635" y="1182"/>
                    <a:pt x="268" y="1816"/>
                    <a:pt x="1" y="2517"/>
                  </a:cubicBezTo>
                  <a:cubicBezTo>
                    <a:pt x="1" y="2517"/>
                    <a:pt x="2569" y="6153"/>
                    <a:pt x="4938" y="7454"/>
                  </a:cubicBezTo>
                  <a:cubicBezTo>
                    <a:pt x="7306" y="8721"/>
                    <a:pt x="8307" y="8054"/>
                    <a:pt x="10775" y="9455"/>
                  </a:cubicBezTo>
                  <a:cubicBezTo>
                    <a:pt x="12864" y="10641"/>
                    <a:pt x="13329" y="11588"/>
                    <a:pt x="14656" y="11588"/>
                  </a:cubicBezTo>
                  <a:cubicBezTo>
                    <a:pt x="14897" y="11588"/>
                    <a:pt x="15166" y="11556"/>
                    <a:pt x="15479" y="11490"/>
                  </a:cubicBezTo>
                  <a:cubicBezTo>
                    <a:pt x="17280" y="11123"/>
                    <a:pt x="18414" y="5952"/>
                    <a:pt x="19048" y="4251"/>
                  </a:cubicBezTo>
                  <a:cubicBezTo>
                    <a:pt x="17180" y="3784"/>
                    <a:pt x="15212" y="2650"/>
                    <a:pt x="13944" y="1850"/>
                  </a:cubicBezTo>
                  <a:cubicBezTo>
                    <a:pt x="13711" y="2183"/>
                    <a:pt x="13544" y="2383"/>
                    <a:pt x="13444" y="2383"/>
                  </a:cubicBezTo>
                  <a:cubicBezTo>
                    <a:pt x="13217" y="2383"/>
                    <a:pt x="12152" y="2593"/>
                    <a:pt x="10796" y="2593"/>
                  </a:cubicBezTo>
                  <a:cubicBezTo>
                    <a:pt x="9558" y="2593"/>
                    <a:pt x="8078" y="2418"/>
                    <a:pt x="6772" y="1749"/>
                  </a:cubicBezTo>
                  <a:cubicBezTo>
                    <a:pt x="4876" y="812"/>
                    <a:pt x="3308" y="1"/>
                    <a:pt x="2229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8"/>
            <p:cNvSpPr/>
            <p:nvPr/>
          </p:nvSpPr>
          <p:spPr>
            <a:xfrm>
              <a:off x="6011447" y="4174951"/>
              <a:ext cx="346334" cy="236748"/>
            </a:xfrm>
            <a:custGeom>
              <a:avLst/>
              <a:gdLst/>
              <a:ahLst/>
              <a:cxnLst/>
              <a:rect l="l" t="t" r="r" b="b"/>
              <a:pathLst>
                <a:path w="16946" h="11584" extrusionOk="0">
                  <a:moveTo>
                    <a:pt x="2233" y="1"/>
                  </a:moveTo>
                  <a:cubicBezTo>
                    <a:pt x="1746" y="1"/>
                    <a:pt x="1364" y="172"/>
                    <a:pt x="1101" y="578"/>
                  </a:cubicBezTo>
                  <a:cubicBezTo>
                    <a:pt x="668" y="1178"/>
                    <a:pt x="301" y="1812"/>
                    <a:pt x="0" y="2513"/>
                  </a:cubicBezTo>
                  <a:cubicBezTo>
                    <a:pt x="0" y="2513"/>
                    <a:pt x="2602" y="6149"/>
                    <a:pt x="4937" y="7450"/>
                  </a:cubicBezTo>
                  <a:cubicBezTo>
                    <a:pt x="7306" y="8717"/>
                    <a:pt x="8306" y="8050"/>
                    <a:pt x="10775" y="9451"/>
                  </a:cubicBezTo>
                  <a:cubicBezTo>
                    <a:pt x="12864" y="10637"/>
                    <a:pt x="13352" y="11584"/>
                    <a:pt x="14687" y="11584"/>
                  </a:cubicBezTo>
                  <a:cubicBezTo>
                    <a:pt x="14929" y="11584"/>
                    <a:pt x="15199" y="11552"/>
                    <a:pt x="15512" y="11486"/>
                  </a:cubicBezTo>
                  <a:cubicBezTo>
                    <a:pt x="15545" y="11486"/>
                    <a:pt x="15612" y="11452"/>
                    <a:pt x="15678" y="11419"/>
                  </a:cubicBezTo>
                  <a:lnTo>
                    <a:pt x="15745" y="11419"/>
                  </a:lnTo>
                  <a:lnTo>
                    <a:pt x="15845" y="11352"/>
                  </a:lnTo>
                  <a:lnTo>
                    <a:pt x="15912" y="11319"/>
                  </a:lnTo>
                  <a:lnTo>
                    <a:pt x="16012" y="11252"/>
                  </a:lnTo>
                  <a:lnTo>
                    <a:pt x="16079" y="11186"/>
                  </a:lnTo>
                  <a:lnTo>
                    <a:pt x="16179" y="11085"/>
                  </a:lnTo>
                  <a:lnTo>
                    <a:pt x="16245" y="11019"/>
                  </a:lnTo>
                  <a:cubicBezTo>
                    <a:pt x="16279" y="10985"/>
                    <a:pt x="16312" y="10952"/>
                    <a:pt x="16345" y="10919"/>
                  </a:cubicBezTo>
                  <a:lnTo>
                    <a:pt x="16412" y="10852"/>
                  </a:lnTo>
                  <a:cubicBezTo>
                    <a:pt x="16446" y="10819"/>
                    <a:pt x="16479" y="10785"/>
                    <a:pt x="16512" y="10719"/>
                  </a:cubicBezTo>
                  <a:lnTo>
                    <a:pt x="16579" y="10652"/>
                  </a:lnTo>
                  <a:lnTo>
                    <a:pt x="16679" y="10485"/>
                  </a:lnTo>
                  <a:lnTo>
                    <a:pt x="16712" y="10452"/>
                  </a:lnTo>
                  <a:cubicBezTo>
                    <a:pt x="16812" y="10318"/>
                    <a:pt x="16879" y="10185"/>
                    <a:pt x="16946" y="10018"/>
                  </a:cubicBezTo>
                  <a:cubicBezTo>
                    <a:pt x="14878" y="10018"/>
                    <a:pt x="13443" y="8717"/>
                    <a:pt x="11208" y="7950"/>
                  </a:cubicBezTo>
                  <a:cubicBezTo>
                    <a:pt x="8440" y="6983"/>
                    <a:pt x="8273" y="7750"/>
                    <a:pt x="6238" y="6349"/>
                  </a:cubicBezTo>
                  <a:cubicBezTo>
                    <a:pt x="4203" y="4981"/>
                    <a:pt x="3970" y="4114"/>
                    <a:pt x="3970" y="4114"/>
                  </a:cubicBezTo>
                  <a:lnTo>
                    <a:pt x="5771" y="1278"/>
                  </a:lnTo>
                  <a:cubicBezTo>
                    <a:pt x="4315" y="550"/>
                    <a:pt x="3106" y="1"/>
                    <a:pt x="223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6227553" y="3474353"/>
              <a:ext cx="704930" cy="711736"/>
            </a:xfrm>
            <a:custGeom>
              <a:avLst/>
              <a:gdLst/>
              <a:ahLst/>
              <a:cxnLst/>
              <a:rect l="l" t="t" r="r" b="b"/>
              <a:pathLst>
                <a:path w="34492" h="34825" extrusionOk="0">
                  <a:moveTo>
                    <a:pt x="14990" y="1"/>
                  </a:moveTo>
                  <a:cubicBezTo>
                    <a:pt x="12522" y="1"/>
                    <a:pt x="10754" y="1192"/>
                    <a:pt x="9541" y="4603"/>
                  </a:cubicBezTo>
                  <a:lnTo>
                    <a:pt x="1" y="28420"/>
                  </a:lnTo>
                  <a:lnTo>
                    <a:pt x="11375" y="34825"/>
                  </a:lnTo>
                  <a:cubicBezTo>
                    <a:pt x="11375" y="34825"/>
                    <a:pt x="23451" y="7405"/>
                    <a:pt x="23584" y="6871"/>
                  </a:cubicBezTo>
                  <a:cubicBezTo>
                    <a:pt x="23718" y="6338"/>
                    <a:pt x="25819" y="5804"/>
                    <a:pt x="25819" y="5804"/>
                  </a:cubicBezTo>
                  <a:lnTo>
                    <a:pt x="34492" y="6971"/>
                  </a:lnTo>
                  <a:cubicBezTo>
                    <a:pt x="34492" y="6971"/>
                    <a:pt x="21416" y="1201"/>
                    <a:pt x="17580" y="333"/>
                  </a:cubicBezTo>
                  <a:cubicBezTo>
                    <a:pt x="16642" y="123"/>
                    <a:pt x="15780" y="1"/>
                    <a:pt x="1499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8"/>
            <p:cNvSpPr/>
            <p:nvPr/>
          </p:nvSpPr>
          <p:spPr>
            <a:xfrm>
              <a:off x="6605238" y="3876563"/>
              <a:ext cx="308851" cy="440244"/>
            </a:xfrm>
            <a:custGeom>
              <a:avLst/>
              <a:gdLst/>
              <a:ahLst/>
              <a:cxnLst/>
              <a:rect l="l" t="t" r="r" b="b"/>
              <a:pathLst>
                <a:path w="15112" h="21541" extrusionOk="0">
                  <a:moveTo>
                    <a:pt x="6739" y="0"/>
                  </a:moveTo>
                  <a:lnTo>
                    <a:pt x="935" y="3436"/>
                  </a:lnTo>
                  <a:lnTo>
                    <a:pt x="6305" y="8473"/>
                  </a:lnTo>
                  <a:cubicBezTo>
                    <a:pt x="6305" y="8473"/>
                    <a:pt x="4504" y="12976"/>
                    <a:pt x="2336" y="15878"/>
                  </a:cubicBezTo>
                  <a:cubicBezTo>
                    <a:pt x="201" y="18781"/>
                    <a:pt x="1" y="20448"/>
                    <a:pt x="935" y="21116"/>
                  </a:cubicBezTo>
                  <a:cubicBezTo>
                    <a:pt x="1349" y="21401"/>
                    <a:pt x="1940" y="21540"/>
                    <a:pt x="2581" y="21540"/>
                  </a:cubicBezTo>
                  <a:cubicBezTo>
                    <a:pt x="3436" y="21540"/>
                    <a:pt x="4379" y="21292"/>
                    <a:pt x="5104" y="20815"/>
                  </a:cubicBezTo>
                  <a:cubicBezTo>
                    <a:pt x="6405" y="19948"/>
                    <a:pt x="13677" y="12776"/>
                    <a:pt x="14544" y="11475"/>
                  </a:cubicBezTo>
                  <a:cubicBezTo>
                    <a:pt x="15111" y="10575"/>
                    <a:pt x="14945" y="9374"/>
                    <a:pt x="14144" y="8707"/>
                  </a:cubicBezTo>
                  <a:cubicBezTo>
                    <a:pt x="13810" y="8473"/>
                    <a:pt x="6739" y="0"/>
                    <a:pt x="6739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8"/>
            <p:cNvSpPr/>
            <p:nvPr/>
          </p:nvSpPr>
          <p:spPr>
            <a:xfrm>
              <a:off x="6605238" y="3970637"/>
              <a:ext cx="309526" cy="346170"/>
            </a:xfrm>
            <a:custGeom>
              <a:avLst/>
              <a:gdLst/>
              <a:ahLst/>
              <a:cxnLst/>
              <a:rect l="l" t="t" r="r" b="b"/>
              <a:pathLst>
                <a:path w="15145" h="16938" extrusionOk="0">
                  <a:moveTo>
                    <a:pt x="10608" y="1"/>
                  </a:moveTo>
                  <a:cubicBezTo>
                    <a:pt x="9040" y="1902"/>
                    <a:pt x="6205" y="2970"/>
                    <a:pt x="5605" y="3203"/>
                  </a:cubicBezTo>
                  <a:lnTo>
                    <a:pt x="6338" y="3870"/>
                  </a:lnTo>
                  <a:cubicBezTo>
                    <a:pt x="6338" y="3870"/>
                    <a:pt x="4504" y="8373"/>
                    <a:pt x="2369" y="11275"/>
                  </a:cubicBezTo>
                  <a:cubicBezTo>
                    <a:pt x="201" y="14178"/>
                    <a:pt x="1" y="15845"/>
                    <a:pt x="968" y="16513"/>
                  </a:cubicBezTo>
                  <a:cubicBezTo>
                    <a:pt x="1382" y="16798"/>
                    <a:pt x="1974" y="16937"/>
                    <a:pt x="2614" y="16937"/>
                  </a:cubicBezTo>
                  <a:cubicBezTo>
                    <a:pt x="3470" y="16937"/>
                    <a:pt x="4413" y="16689"/>
                    <a:pt x="5138" y="16212"/>
                  </a:cubicBezTo>
                  <a:cubicBezTo>
                    <a:pt x="6405" y="15345"/>
                    <a:pt x="13710" y="8173"/>
                    <a:pt x="14578" y="6872"/>
                  </a:cubicBezTo>
                  <a:cubicBezTo>
                    <a:pt x="15145" y="5972"/>
                    <a:pt x="14945" y="4771"/>
                    <a:pt x="14144" y="4104"/>
                  </a:cubicBezTo>
                  <a:cubicBezTo>
                    <a:pt x="14011" y="3970"/>
                    <a:pt x="12343" y="2036"/>
                    <a:pt x="10608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6606608" y="4056536"/>
              <a:ext cx="306787" cy="260272"/>
            </a:xfrm>
            <a:custGeom>
              <a:avLst/>
              <a:gdLst/>
              <a:ahLst/>
              <a:cxnLst/>
              <a:rect l="l" t="t" r="r" b="b"/>
              <a:pathLst>
                <a:path w="15011" h="12735" extrusionOk="0">
                  <a:moveTo>
                    <a:pt x="14210" y="1"/>
                  </a:moveTo>
                  <a:cubicBezTo>
                    <a:pt x="14144" y="735"/>
                    <a:pt x="13877" y="1435"/>
                    <a:pt x="13410" y="2036"/>
                  </a:cubicBezTo>
                  <a:cubicBezTo>
                    <a:pt x="12142" y="3637"/>
                    <a:pt x="4970" y="10275"/>
                    <a:pt x="4970" y="10275"/>
                  </a:cubicBezTo>
                  <a:lnTo>
                    <a:pt x="1635" y="7973"/>
                  </a:lnTo>
                  <a:cubicBezTo>
                    <a:pt x="100" y="10308"/>
                    <a:pt x="0" y="11742"/>
                    <a:pt x="868" y="12310"/>
                  </a:cubicBezTo>
                  <a:cubicBezTo>
                    <a:pt x="1282" y="12595"/>
                    <a:pt x="1873" y="12734"/>
                    <a:pt x="2514" y="12734"/>
                  </a:cubicBezTo>
                  <a:cubicBezTo>
                    <a:pt x="3369" y="12734"/>
                    <a:pt x="4312" y="12486"/>
                    <a:pt x="5037" y="12009"/>
                  </a:cubicBezTo>
                  <a:cubicBezTo>
                    <a:pt x="6305" y="11142"/>
                    <a:pt x="13610" y="3970"/>
                    <a:pt x="14477" y="2669"/>
                  </a:cubicBezTo>
                  <a:cubicBezTo>
                    <a:pt x="15011" y="1835"/>
                    <a:pt x="14911" y="735"/>
                    <a:pt x="14210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8"/>
            <p:cNvSpPr/>
            <p:nvPr/>
          </p:nvSpPr>
          <p:spPr>
            <a:xfrm>
              <a:off x="6781123" y="4023775"/>
              <a:ext cx="54343" cy="45964"/>
            </a:xfrm>
            <a:custGeom>
              <a:avLst/>
              <a:gdLst/>
              <a:ahLst/>
              <a:cxnLst/>
              <a:rect l="l" t="t" r="r" b="b"/>
              <a:pathLst>
                <a:path w="2659" h="2249" extrusionOk="0">
                  <a:moveTo>
                    <a:pt x="1562" y="1"/>
                  </a:moveTo>
                  <a:cubicBezTo>
                    <a:pt x="1542" y="1"/>
                    <a:pt x="1522" y="1"/>
                    <a:pt x="1502" y="3"/>
                  </a:cubicBezTo>
                  <a:cubicBezTo>
                    <a:pt x="501" y="3"/>
                    <a:pt x="1" y="1237"/>
                    <a:pt x="735" y="1937"/>
                  </a:cubicBezTo>
                  <a:cubicBezTo>
                    <a:pt x="960" y="2153"/>
                    <a:pt x="1230" y="2248"/>
                    <a:pt x="1494" y="2248"/>
                  </a:cubicBezTo>
                  <a:cubicBezTo>
                    <a:pt x="2090" y="2248"/>
                    <a:pt x="2659" y="1763"/>
                    <a:pt x="2636" y="1070"/>
                  </a:cubicBezTo>
                  <a:cubicBezTo>
                    <a:pt x="2604" y="458"/>
                    <a:pt x="2135" y="1"/>
                    <a:pt x="156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8"/>
            <p:cNvSpPr/>
            <p:nvPr/>
          </p:nvSpPr>
          <p:spPr>
            <a:xfrm>
              <a:off x="6234379" y="3234356"/>
              <a:ext cx="1128293" cy="791524"/>
            </a:xfrm>
            <a:custGeom>
              <a:avLst/>
              <a:gdLst/>
              <a:ahLst/>
              <a:cxnLst/>
              <a:rect l="l" t="t" r="r" b="b"/>
              <a:pathLst>
                <a:path w="55207" h="38729" extrusionOk="0">
                  <a:moveTo>
                    <a:pt x="32924" y="1"/>
                  </a:moveTo>
                  <a:lnTo>
                    <a:pt x="32824" y="1002"/>
                  </a:lnTo>
                  <a:lnTo>
                    <a:pt x="32290" y="2803"/>
                  </a:lnTo>
                  <a:cubicBezTo>
                    <a:pt x="32290" y="2803"/>
                    <a:pt x="16078" y="3036"/>
                    <a:pt x="9007" y="4971"/>
                  </a:cubicBezTo>
                  <a:cubicBezTo>
                    <a:pt x="1935" y="6873"/>
                    <a:pt x="0" y="7973"/>
                    <a:pt x="534" y="11909"/>
                  </a:cubicBezTo>
                  <a:cubicBezTo>
                    <a:pt x="1068" y="15879"/>
                    <a:pt x="12009" y="38729"/>
                    <a:pt x="12009" y="38729"/>
                  </a:cubicBezTo>
                  <a:cubicBezTo>
                    <a:pt x="14210" y="38095"/>
                    <a:pt x="16379" y="37328"/>
                    <a:pt x="18447" y="36360"/>
                  </a:cubicBezTo>
                  <a:cubicBezTo>
                    <a:pt x="20915" y="35159"/>
                    <a:pt x="23250" y="33725"/>
                    <a:pt x="25418" y="32057"/>
                  </a:cubicBezTo>
                  <a:lnTo>
                    <a:pt x="17279" y="16513"/>
                  </a:lnTo>
                  <a:lnTo>
                    <a:pt x="17279" y="16513"/>
                  </a:lnTo>
                  <a:cubicBezTo>
                    <a:pt x="17280" y="16513"/>
                    <a:pt x="26586" y="18447"/>
                    <a:pt x="36993" y="19415"/>
                  </a:cubicBezTo>
                  <a:cubicBezTo>
                    <a:pt x="39462" y="19644"/>
                    <a:pt x="41594" y="19759"/>
                    <a:pt x="43431" y="19759"/>
                  </a:cubicBezTo>
                  <a:cubicBezTo>
                    <a:pt x="49338" y="19759"/>
                    <a:pt x="52208" y="18571"/>
                    <a:pt x="53505" y="16179"/>
                  </a:cubicBezTo>
                  <a:cubicBezTo>
                    <a:pt x="55206" y="13077"/>
                    <a:pt x="52338" y="668"/>
                    <a:pt x="52338" y="668"/>
                  </a:cubicBezTo>
                  <a:lnTo>
                    <a:pt x="32924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6461399" y="3486616"/>
              <a:ext cx="126140" cy="85919"/>
            </a:xfrm>
            <a:custGeom>
              <a:avLst/>
              <a:gdLst/>
              <a:ahLst/>
              <a:cxnLst/>
              <a:rect l="l" t="t" r="r" b="b"/>
              <a:pathLst>
                <a:path w="6172" h="4204" fill="none" extrusionOk="0">
                  <a:moveTo>
                    <a:pt x="6171" y="4203"/>
                  </a:moveTo>
                  <a:cubicBezTo>
                    <a:pt x="4003" y="2936"/>
                    <a:pt x="1935" y="1535"/>
                    <a:pt x="0" y="0"/>
                  </a:cubicBezTo>
                </a:path>
              </a:pathLst>
            </a:custGeom>
            <a:noFill/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6839759" y="2428546"/>
              <a:ext cx="501782" cy="864588"/>
            </a:xfrm>
            <a:custGeom>
              <a:avLst/>
              <a:gdLst/>
              <a:ahLst/>
              <a:cxnLst/>
              <a:rect l="l" t="t" r="r" b="b"/>
              <a:pathLst>
                <a:path w="24552" h="42304" extrusionOk="0">
                  <a:moveTo>
                    <a:pt x="12643" y="1"/>
                  </a:moveTo>
                  <a:lnTo>
                    <a:pt x="4704" y="8273"/>
                  </a:lnTo>
                  <a:cubicBezTo>
                    <a:pt x="4704" y="8273"/>
                    <a:pt x="1068" y="19114"/>
                    <a:pt x="534" y="22417"/>
                  </a:cubicBezTo>
                  <a:cubicBezTo>
                    <a:pt x="0" y="25719"/>
                    <a:pt x="301" y="40196"/>
                    <a:pt x="301" y="40196"/>
                  </a:cubicBezTo>
                  <a:cubicBezTo>
                    <a:pt x="301" y="40196"/>
                    <a:pt x="7336" y="42304"/>
                    <a:pt x="12255" y="42304"/>
                  </a:cubicBezTo>
                  <a:cubicBezTo>
                    <a:pt x="12767" y="42304"/>
                    <a:pt x="13255" y="42281"/>
                    <a:pt x="13710" y="42231"/>
                  </a:cubicBezTo>
                  <a:cubicBezTo>
                    <a:pt x="18547" y="41697"/>
                    <a:pt x="24551" y="40730"/>
                    <a:pt x="24551" y="40730"/>
                  </a:cubicBezTo>
                  <a:cubicBezTo>
                    <a:pt x="24551" y="40730"/>
                    <a:pt x="23484" y="21549"/>
                    <a:pt x="22516" y="14911"/>
                  </a:cubicBezTo>
                  <a:cubicBezTo>
                    <a:pt x="21549" y="8273"/>
                    <a:pt x="19314" y="4404"/>
                    <a:pt x="17146" y="2803"/>
                  </a:cubicBezTo>
                  <a:cubicBezTo>
                    <a:pt x="15745" y="1735"/>
                    <a:pt x="14244" y="801"/>
                    <a:pt x="12643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8"/>
            <p:cNvSpPr/>
            <p:nvPr/>
          </p:nvSpPr>
          <p:spPr>
            <a:xfrm>
              <a:off x="6537059" y="2184604"/>
              <a:ext cx="372249" cy="388496"/>
            </a:xfrm>
            <a:custGeom>
              <a:avLst/>
              <a:gdLst/>
              <a:ahLst/>
              <a:cxnLst/>
              <a:rect l="l" t="t" r="r" b="b"/>
              <a:pathLst>
                <a:path w="18214" h="19009" extrusionOk="0">
                  <a:moveTo>
                    <a:pt x="14913" y="1"/>
                  </a:moveTo>
                  <a:cubicBezTo>
                    <a:pt x="12505" y="1"/>
                    <a:pt x="1" y="1663"/>
                    <a:pt x="1" y="1663"/>
                  </a:cubicBezTo>
                  <a:lnTo>
                    <a:pt x="635" y="3464"/>
                  </a:lnTo>
                  <a:cubicBezTo>
                    <a:pt x="868" y="4832"/>
                    <a:pt x="1335" y="6133"/>
                    <a:pt x="2036" y="7333"/>
                  </a:cubicBezTo>
                  <a:cubicBezTo>
                    <a:pt x="3103" y="9035"/>
                    <a:pt x="4604" y="9802"/>
                    <a:pt x="4170" y="11503"/>
                  </a:cubicBezTo>
                  <a:cubicBezTo>
                    <a:pt x="3737" y="13204"/>
                    <a:pt x="3770" y="14405"/>
                    <a:pt x="5004" y="14505"/>
                  </a:cubicBezTo>
                  <a:lnTo>
                    <a:pt x="6305" y="14605"/>
                  </a:lnTo>
                  <a:cubicBezTo>
                    <a:pt x="6305" y="14605"/>
                    <a:pt x="8874" y="19008"/>
                    <a:pt x="10809" y="19008"/>
                  </a:cubicBezTo>
                  <a:cubicBezTo>
                    <a:pt x="12743" y="19008"/>
                    <a:pt x="18214" y="14105"/>
                    <a:pt x="18214" y="14105"/>
                  </a:cubicBezTo>
                  <a:cubicBezTo>
                    <a:pt x="18214" y="14105"/>
                    <a:pt x="15312" y="462"/>
                    <a:pt x="15312" y="62"/>
                  </a:cubicBezTo>
                  <a:cubicBezTo>
                    <a:pt x="15312" y="20"/>
                    <a:pt x="15170" y="1"/>
                    <a:pt x="1491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6612064" y="2095231"/>
              <a:ext cx="522914" cy="583531"/>
            </a:xfrm>
            <a:custGeom>
              <a:avLst/>
              <a:gdLst/>
              <a:ahLst/>
              <a:cxnLst/>
              <a:rect l="l" t="t" r="r" b="b"/>
              <a:pathLst>
                <a:path w="25586" h="28552" extrusionOk="0">
                  <a:moveTo>
                    <a:pt x="15512" y="1"/>
                  </a:moveTo>
                  <a:cubicBezTo>
                    <a:pt x="13772" y="1"/>
                    <a:pt x="11725" y="765"/>
                    <a:pt x="10441" y="1432"/>
                  </a:cubicBezTo>
                  <a:lnTo>
                    <a:pt x="10341" y="1299"/>
                  </a:lnTo>
                  <a:lnTo>
                    <a:pt x="167" y="4201"/>
                  </a:lnTo>
                  <a:cubicBezTo>
                    <a:pt x="0" y="5068"/>
                    <a:pt x="400" y="5902"/>
                    <a:pt x="1134" y="6336"/>
                  </a:cubicBezTo>
                  <a:cubicBezTo>
                    <a:pt x="3269" y="7937"/>
                    <a:pt x="5771" y="8938"/>
                    <a:pt x="8439" y="9205"/>
                  </a:cubicBezTo>
                  <a:cubicBezTo>
                    <a:pt x="9173" y="13741"/>
                    <a:pt x="10241" y="20513"/>
                    <a:pt x="10241" y="23081"/>
                  </a:cubicBezTo>
                  <a:cubicBezTo>
                    <a:pt x="10241" y="27017"/>
                    <a:pt x="8740" y="28552"/>
                    <a:pt x="8740" y="28552"/>
                  </a:cubicBezTo>
                  <a:cubicBezTo>
                    <a:pt x="8740" y="28552"/>
                    <a:pt x="15611" y="26384"/>
                    <a:pt x="19581" y="22648"/>
                  </a:cubicBezTo>
                  <a:cubicBezTo>
                    <a:pt x="21882" y="20479"/>
                    <a:pt x="23917" y="18044"/>
                    <a:pt x="25585" y="15342"/>
                  </a:cubicBezTo>
                  <a:cubicBezTo>
                    <a:pt x="25585" y="15342"/>
                    <a:pt x="19147" y="8070"/>
                    <a:pt x="18713" y="2800"/>
                  </a:cubicBezTo>
                  <a:cubicBezTo>
                    <a:pt x="18535" y="689"/>
                    <a:pt x="17162" y="1"/>
                    <a:pt x="15512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6778405" y="2254030"/>
              <a:ext cx="6152" cy="29328"/>
            </a:xfrm>
            <a:custGeom>
              <a:avLst/>
              <a:gdLst/>
              <a:ahLst/>
              <a:cxnLst/>
              <a:rect l="l" t="t" r="r" b="b"/>
              <a:pathLst>
                <a:path w="301" h="1435" fill="none" extrusionOk="0">
                  <a:moveTo>
                    <a:pt x="300" y="1435"/>
                  </a:moveTo>
                  <a:lnTo>
                    <a:pt x="0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6382306" y="2228810"/>
              <a:ext cx="352772" cy="101595"/>
            </a:xfrm>
            <a:custGeom>
              <a:avLst/>
              <a:gdLst/>
              <a:ahLst/>
              <a:cxnLst/>
              <a:rect l="l" t="t" r="r" b="b"/>
              <a:pathLst>
                <a:path w="17261" h="4971" extrusionOk="0">
                  <a:moveTo>
                    <a:pt x="17213" y="0"/>
                  </a:moveTo>
                  <a:cubicBezTo>
                    <a:pt x="17192" y="0"/>
                    <a:pt x="17153" y="8"/>
                    <a:pt x="17095" y="25"/>
                  </a:cubicBezTo>
                  <a:lnTo>
                    <a:pt x="17095" y="25"/>
                  </a:lnTo>
                  <a:cubicBezTo>
                    <a:pt x="17216" y="9"/>
                    <a:pt x="17261" y="0"/>
                    <a:pt x="17213" y="0"/>
                  </a:cubicBezTo>
                  <a:close/>
                  <a:moveTo>
                    <a:pt x="17095" y="25"/>
                  </a:moveTo>
                  <a:cubicBezTo>
                    <a:pt x="16028" y="164"/>
                    <a:pt x="9030" y="865"/>
                    <a:pt x="7173" y="1134"/>
                  </a:cubicBezTo>
                  <a:cubicBezTo>
                    <a:pt x="7173" y="1134"/>
                    <a:pt x="1" y="4970"/>
                    <a:pt x="2369" y="4970"/>
                  </a:cubicBezTo>
                  <a:cubicBezTo>
                    <a:pt x="4672" y="4970"/>
                    <a:pt x="15747" y="400"/>
                    <a:pt x="17095" y="25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6455431" y="1953374"/>
              <a:ext cx="633869" cy="302516"/>
            </a:xfrm>
            <a:custGeom>
              <a:avLst/>
              <a:gdLst/>
              <a:ahLst/>
              <a:cxnLst/>
              <a:rect l="l" t="t" r="r" b="b"/>
              <a:pathLst>
                <a:path w="31015" h="14802" extrusionOk="0">
                  <a:moveTo>
                    <a:pt x="21574" y="1"/>
                  </a:moveTo>
                  <a:cubicBezTo>
                    <a:pt x="16137" y="1"/>
                    <a:pt x="3128" y="6739"/>
                    <a:pt x="1193" y="11376"/>
                  </a:cubicBezTo>
                  <a:cubicBezTo>
                    <a:pt x="0" y="14263"/>
                    <a:pt x="1249" y="14801"/>
                    <a:pt x="2345" y="14801"/>
                  </a:cubicBezTo>
                  <a:cubicBezTo>
                    <a:pt x="2997" y="14801"/>
                    <a:pt x="3595" y="14611"/>
                    <a:pt x="3595" y="14611"/>
                  </a:cubicBezTo>
                  <a:cubicBezTo>
                    <a:pt x="3595" y="14611"/>
                    <a:pt x="26077" y="13510"/>
                    <a:pt x="26878" y="13510"/>
                  </a:cubicBezTo>
                  <a:cubicBezTo>
                    <a:pt x="27645" y="13510"/>
                    <a:pt x="29413" y="13177"/>
                    <a:pt x="30214" y="10642"/>
                  </a:cubicBezTo>
                  <a:cubicBezTo>
                    <a:pt x="31014" y="8073"/>
                    <a:pt x="26978" y="1"/>
                    <a:pt x="21574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6571149" y="2167437"/>
              <a:ext cx="488824" cy="58656"/>
            </a:xfrm>
            <a:custGeom>
              <a:avLst/>
              <a:gdLst/>
              <a:ahLst/>
              <a:cxnLst/>
              <a:rect l="l" t="t" r="r" b="b"/>
              <a:pathLst>
                <a:path w="23918" h="2870" fill="none" extrusionOk="0">
                  <a:moveTo>
                    <a:pt x="1" y="2703"/>
                  </a:moveTo>
                  <a:cubicBezTo>
                    <a:pt x="1" y="2703"/>
                    <a:pt x="7806" y="2870"/>
                    <a:pt x="14511" y="1936"/>
                  </a:cubicBezTo>
                  <a:cubicBezTo>
                    <a:pt x="21182" y="968"/>
                    <a:pt x="23918" y="1"/>
                    <a:pt x="23918" y="1"/>
                  </a:cubicBez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6824757" y="2209722"/>
              <a:ext cx="215452" cy="3413"/>
            </a:xfrm>
            <a:custGeom>
              <a:avLst/>
              <a:gdLst/>
              <a:ahLst/>
              <a:cxnLst/>
              <a:rect l="l" t="t" r="r" b="b"/>
              <a:pathLst>
                <a:path w="10542" h="167" fill="none" extrusionOk="0">
                  <a:moveTo>
                    <a:pt x="10541" y="0"/>
                  </a:moveTo>
                  <a:lnTo>
                    <a:pt x="1" y="167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6265056" y="3057101"/>
              <a:ext cx="830376" cy="215636"/>
            </a:xfrm>
            <a:custGeom>
              <a:avLst/>
              <a:gdLst/>
              <a:ahLst/>
              <a:cxnLst/>
              <a:rect l="l" t="t" r="r" b="b"/>
              <a:pathLst>
                <a:path w="40630" h="10551" extrusionOk="0">
                  <a:moveTo>
                    <a:pt x="11832" y="1"/>
                  </a:moveTo>
                  <a:cubicBezTo>
                    <a:pt x="11611" y="1"/>
                    <a:pt x="11455" y="12"/>
                    <a:pt x="11375" y="34"/>
                  </a:cubicBezTo>
                  <a:cubicBezTo>
                    <a:pt x="10208" y="335"/>
                    <a:pt x="6005" y="1535"/>
                    <a:pt x="6005" y="1535"/>
                  </a:cubicBezTo>
                  <a:lnTo>
                    <a:pt x="2669" y="1736"/>
                  </a:lnTo>
                  <a:lnTo>
                    <a:pt x="0" y="6239"/>
                  </a:lnTo>
                  <a:lnTo>
                    <a:pt x="868" y="6239"/>
                  </a:lnTo>
                  <a:lnTo>
                    <a:pt x="2802" y="3570"/>
                  </a:lnTo>
                  <a:lnTo>
                    <a:pt x="4003" y="3570"/>
                  </a:lnTo>
                  <a:lnTo>
                    <a:pt x="1968" y="5905"/>
                  </a:lnTo>
                  <a:lnTo>
                    <a:pt x="1101" y="7206"/>
                  </a:lnTo>
                  <a:lnTo>
                    <a:pt x="4070" y="7306"/>
                  </a:lnTo>
                  <a:lnTo>
                    <a:pt x="4537" y="6939"/>
                  </a:lnTo>
                  <a:lnTo>
                    <a:pt x="6238" y="5472"/>
                  </a:lnTo>
                  <a:lnTo>
                    <a:pt x="5704" y="7106"/>
                  </a:lnTo>
                  <a:lnTo>
                    <a:pt x="6338" y="7106"/>
                  </a:lnTo>
                  <a:lnTo>
                    <a:pt x="7839" y="4504"/>
                  </a:lnTo>
                  <a:lnTo>
                    <a:pt x="9874" y="3437"/>
                  </a:lnTo>
                  <a:lnTo>
                    <a:pt x="12009" y="1936"/>
                  </a:lnTo>
                  <a:cubicBezTo>
                    <a:pt x="12009" y="1936"/>
                    <a:pt x="33891" y="9541"/>
                    <a:pt x="34425" y="9875"/>
                  </a:cubicBezTo>
                  <a:cubicBezTo>
                    <a:pt x="34790" y="10080"/>
                    <a:pt x="35451" y="10550"/>
                    <a:pt x="36141" y="10550"/>
                  </a:cubicBezTo>
                  <a:cubicBezTo>
                    <a:pt x="36461" y="10550"/>
                    <a:pt x="36787" y="10449"/>
                    <a:pt x="37093" y="10175"/>
                  </a:cubicBezTo>
                  <a:cubicBezTo>
                    <a:pt x="38061" y="9341"/>
                    <a:pt x="40629" y="2136"/>
                    <a:pt x="40629" y="2136"/>
                  </a:cubicBezTo>
                  <a:lnTo>
                    <a:pt x="31323" y="668"/>
                  </a:lnTo>
                  <a:lnTo>
                    <a:pt x="29922" y="1969"/>
                  </a:lnTo>
                  <a:cubicBezTo>
                    <a:pt x="29922" y="1969"/>
                    <a:pt x="14842" y="1"/>
                    <a:pt x="11832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8"/>
            <p:cNvSpPr/>
            <p:nvPr/>
          </p:nvSpPr>
          <p:spPr>
            <a:xfrm>
              <a:off x="6717726" y="3070754"/>
              <a:ext cx="378380" cy="202331"/>
            </a:xfrm>
            <a:custGeom>
              <a:avLst/>
              <a:gdLst/>
              <a:ahLst/>
              <a:cxnLst/>
              <a:rect l="l" t="t" r="r" b="b"/>
              <a:pathLst>
                <a:path w="18514" h="9900" extrusionOk="0">
                  <a:moveTo>
                    <a:pt x="9174" y="0"/>
                  </a:moveTo>
                  <a:lnTo>
                    <a:pt x="7773" y="1301"/>
                  </a:lnTo>
                  <a:cubicBezTo>
                    <a:pt x="7773" y="1301"/>
                    <a:pt x="4570" y="867"/>
                    <a:pt x="834" y="434"/>
                  </a:cubicBezTo>
                  <a:lnTo>
                    <a:pt x="0" y="4804"/>
                  </a:lnTo>
                  <a:cubicBezTo>
                    <a:pt x="5805" y="6838"/>
                    <a:pt x="11976" y="9040"/>
                    <a:pt x="12309" y="9207"/>
                  </a:cubicBezTo>
                  <a:cubicBezTo>
                    <a:pt x="12675" y="9436"/>
                    <a:pt x="13339" y="9900"/>
                    <a:pt x="14033" y="9900"/>
                  </a:cubicBezTo>
                  <a:cubicBezTo>
                    <a:pt x="14350" y="9900"/>
                    <a:pt x="14674" y="9802"/>
                    <a:pt x="14978" y="9540"/>
                  </a:cubicBezTo>
                  <a:cubicBezTo>
                    <a:pt x="15945" y="8673"/>
                    <a:pt x="18514" y="1501"/>
                    <a:pt x="18514" y="1501"/>
                  </a:cubicBezTo>
                  <a:lnTo>
                    <a:pt x="9174" y="0"/>
                  </a:ln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6874523" y="2737377"/>
              <a:ext cx="315657" cy="407708"/>
            </a:xfrm>
            <a:custGeom>
              <a:avLst/>
              <a:gdLst/>
              <a:ahLst/>
              <a:cxnLst/>
              <a:rect l="l" t="t" r="r" b="b"/>
              <a:pathLst>
                <a:path w="15445" h="19949" extrusionOk="0">
                  <a:moveTo>
                    <a:pt x="4637" y="1"/>
                  </a:moveTo>
                  <a:lnTo>
                    <a:pt x="1" y="15545"/>
                  </a:lnTo>
                  <a:cubicBezTo>
                    <a:pt x="1" y="15545"/>
                    <a:pt x="401" y="17680"/>
                    <a:pt x="4704" y="18881"/>
                  </a:cubicBezTo>
                  <a:cubicBezTo>
                    <a:pt x="7072" y="19581"/>
                    <a:pt x="9541" y="19948"/>
                    <a:pt x="12009" y="19948"/>
                  </a:cubicBezTo>
                  <a:lnTo>
                    <a:pt x="15445" y="668"/>
                  </a:lnTo>
                  <a:lnTo>
                    <a:pt x="4637" y="1"/>
                  </a:ln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6104172" y="3245944"/>
              <a:ext cx="76375" cy="1140576"/>
            </a:xfrm>
            <a:custGeom>
              <a:avLst/>
              <a:gdLst/>
              <a:ahLst/>
              <a:cxnLst/>
              <a:rect l="l" t="t" r="r" b="b"/>
              <a:pathLst>
                <a:path w="3737" h="55808" extrusionOk="0">
                  <a:moveTo>
                    <a:pt x="0" y="1"/>
                  </a:moveTo>
                  <a:lnTo>
                    <a:pt x="0" y="55808"/>
                  </a:lnTo>
                  <a:lnTo>
                    <a:pt x="3736" y="55808"/>
                  </a:lnTo>
                  <a:lnTo>
                    <a:pt x="373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5562190" y="3226181"/>
              <a:ext cx="1141230" cy="47068"/>
            </a:xfrm>
            <a:custGeom>
              <a:avLst/>
              <a:gdLst/>
              <a:ahLst/>
              <a:cxnLst/>
              <a:rect l="l" t="t" r="r" b="b"/>
              <a:pathLst>
                <a:path w="55840" h="2303" extrusionOk="0">
                  <a:moveTo>
                    <a:pt x="0" y="1"/>
                  </a:moveTo>
                  <a:lnTo>
                    <a:pt x="0" y="2302"/>
                  </a:lnTo>
                  <a:lnTo>
                    <a:pt x="55840" y="2302"/>
                  </a:lnTo>
                  <a:lnTo>
                    <a:pt x="5584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5731249" y="4385825"/>
              <a:ext cx="822201" cy="47047"/>
            </a:xfrm>
            <a:custGeom>
              <a:avLst/>
              <a:gdLst/>
              <a:ahLst/>
              <a:cxnLst/>
              <a:rect l="l" t="t" r="r" b="b"/>
              <a:pathLst>
                <a:path w="40230" h="2302" extrusionOk="0">
                  <a:moveTo>
                    <a:pt x="2336" y="0"/>
                  </a:moveTo>
                  <a:cubicBezTo>
                    <a:pt x="1035" y="0"/>
                    <a:pt x="1" y="1034"/>
                    <a:pt x="1" y="2302"/>
                  </a:cubicBezTo>
                  <a:lnTo>
                    <a:pt x="40229" y="2302"/>
                  </a:lnTo>
                  <a:cubicBezTo>
                    <a:pt x="40229" y="1034"/>
                    <a:pt x="39195" y="0"/>
                    <a:pt x="3792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8"/>
            <p:cNvSpPr/>
            <p:nvPr/>
          </p:nvSpPr>
          <p:spPr>
            <a:xfrm>
              <a:off x="5719661" y="2954178"/>
              <a:ext cx="194994" cy="280198"/>
            </a:xfrm>
            <a:custGeom>
              <a:avLst/>
              <a:gdLst/>
              <a:ahLst/>
              <a:cxnLst/>
              <a:rect l="l" t="t" r="r" b="b"/>
              <a:pathLst>
                <a:path w="9541" h="13710" extrusionOk="0">
                  <a:moveTo>
                    <a:pt x="1" y="0"/>
                  </a:moveTo>
                  <a:lnTo>
                    <a:pt x="1101" y="13710"/>
                  </a:lnTo>
                  <a:lnTo>
                    <a:pt x="8440" y="13710"/>
                  </a:lnTo>
                  <a:lnTo>
                    <a:pt x="95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8"/>
            <p:cNvSpPr/>
            <p:nvPr/>
          </p:nvSpPr>
          <p:spPr>
            <a:xfrm>
              <a:off x="5706029" y="2926220"/>
              <a:ext cx="216127" cy="64112"/>
            </a:xfrm>
            <a:custGeom>
              <a:avLst/>
              <a:gdLst/>
              <a:ahLst/>
              <a:cxnLst/>
              <a:rect l="l" t="t" r="r" b="b"/>
              <a:pathLst>
                <a:path w="10575" h="3137" extrusionOk="0">
                  <a:moveTo>
                    <a:pt x="0" y="0"/>
                  </a:moveTo>
                  <a:lnTo>
                    <a:pt x="0" y="3136"/>
                  </a:lnTo>
                  <a:lnTo>
                    <a:pt x="10575" y="3136"/>
                  </a:lnTo>
                  <a:lnTo>
                    <a:pt x="10575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8"/>
            <p:cNvSpPr/>
            <p:nvPr/>
          </p:nvSpPr>
          <p:spPr>
            <a:xfrm>
              <a:off x="5727162" y="3053709"/>
              <a:ext cx="179319" cy="102964"/>
            </a:xfrm>
            <a:custGeom>
              <a:avLst/>
              <a:gdLst/>
              <a:ahLst/>
              <a:cxnLst/>
              <a:rect l="l" t="t" r="r" b="b"/>
              <a:pathLst>
                <a:path w="8774" h="5038" extrusionOk="0">
                  <a:moveTo>
                    <a:pt x="1" y="0"/>
                  </a:moveTo>
                  <a:lnTo>
                    <a:pt x="434" y="5037"/>
                  </a:lnTo>
                  <a:lnTo>
                    <a:pt x="8373" y="5037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8"/>
            <p:cNvSpPr/>
            <p:nvPr/>
          </p:nvSpPr>
          <p:spPr>
            <a:xfrm>
              <a:off x="6860217" y="11748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1"/>
                  </a:moveTo>
                  <a:lnTo>
                    <a:pt x="52504" y="1"/>
                  </a:lnTo>
                  <a:lnTo>
                    <a:pt x="52504" y="31190"/>
                  </a:lnTo>
                  <a:lnTo>
                    <a:pt x="0" y="31190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8"/>
            <p:cNvSpPr/>
            <p:nvPr/>
          </p:nvSpPr>
          <p:spPr>
            <a:xfrm rot="8099929" flipH="1">
              <a:off x="5618741" y="3556113"/>
              <a:ext cx="1857114" cy="1794505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sz="2000" dirty="0"/>
              <a:t>LENDO OBJETO DO S3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A26AB46E-AB58-87D7-3AF7-679CA308C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842" y="1571458"/>
            <a:ext cx="7374164" cy="293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3838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779789" y="1188743"/>
            <a:ext cx="7733930" cy="345618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BUCKET S3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2" name="Tabela 4">
            <a:extLst>
              <a:ext uri="{FF2B5EF4-FFF2-40B4-BE49-F238E27FC236}">
                <a16:creationId xmlns:a16="http://schemas.microsoft.com/office/drawing/2014/main" id="{5981CE6F-48A3-09BE-0B7B-C194F6A165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82392"/>
              </p:ext>
            </p:extLst>
          </p:nvPr>
        </p:nvGraphicFramePr>
        <p:xfrm>
          <a:off x="2521937" y="1939532"/>
          <a:ext cx="4662412" cy="15254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2794">
                  <a:extLst>
                    <a:ext uri="{9D8B030D-6E8A-4147-A177-3AD203B41FA5}">
                      <a16:colId xmlns:a16="http://schemas.microsoft.com/office/drawing/2014/main" val="3141605234"/>
                    </a:ext>
                  </a:extLst>
                </a:gridCol>
                <a:gridCol w="3979618">
                  <a:extLst>
                    <a:ext uri="{9D8B030D-6E8A-4147-A177-3AD203B41FA5}">
                      <a16:colId xmlns:a16="http://schemas.microsoft.com/office/drawing/2014/main" val="1101171362"/>
                    </a:ext>
                  </a:extLst>
                </a:gridCol>
              </a:tblGrid>
              <a:tr h="381373">
                <a:tc>
                  <a:txBody>
                    <a:bodyPr/>
                    <a:lstStyle/>
                    <a:p>
                      <a:r>
                        <a:rPr lang="pt-BR" sz="1000" b="1" dirty="0" err="1">
                          <a:solidFill>
                            <a:schemeClr val="accent2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Bucket</a:t>
                      </a:r>
                      <a:endParaRPr lang="pt-BR" sz="1000" b="1" dirty="0">
                        <a:solidFill>
                          <a:schemeClr val="accent2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aws</a:t>
                      </a: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-experts-&lt;</a:t>
                      </a:r>
                      <a:r>
                        <a:rPr lang="pt-BR" sz="100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random</a:t>
                      </a: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&gt;-sa-east-1</a:t>
                      </a:r>
                      <a:endParaRPr lang="pt-BR" sz="1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23861198"/>
                  </a:ext>
                </a:extLst>
              </a:tr>
              <a:tr h="381373">
                <a:tc>
                  <a:txBody>
                    <a:bodyPr/>
                    <a:lstStyle/>
                    <a:p>
                      <a:r>
                        <a:rPr lang="pt-BR" sz="1000" b="1" dirty="0">
                          <a:solidFill>
                            <a:schemeClr val="accent2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Prefixo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lambda/</a:t>
                      </a:r>
                      <a:r>
                        <a:rPr lang="pt-BR" sz="100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tests</a:t>
                      </a: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29252303"/>
                  </a:ext>
                </a:extLst>
              </a:tr>
              <a:tr h="381373">
                <a:tc>
                  <a:txBody>
                    <a:bodyPr/>
                    <a:lstStyle/>
                    <a:p>
                      <a:r>
                        <a:rPr lang="pt-BR" sz="1000" b="1" dirty="0">
                          <a:solidFill>
                            <a:schemeClr val="accent2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s3://aws-experts-&lt;random&gt;-sa-east-1/lambda/tests/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05033514"/>
                  </a:ext>
                </a:extLst>
              </a:tr>
              <a:tr h="381373">
                <a:tc>
                  <a:txBody>
                    <a:bodyPr/>
                    <a:lstStyle/>
                    <a:p>
                      <a:r>
                        <a:rPr lang="pt-BR" sz="1000" b="1" dirty="0">
                          <a:solidFill>
                            <a:schemeClr val="accent2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Arquivo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rock_albuns.csv</a:t>
                      </a:r>
                      <a:endParaRPr lang="pt-BR" sz="1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8664652"/>
                  </a:ext>
                </a:extLst>
              </a:tr>
            </a:tbl>
          </a:graphicData>
        </a:graphic>
      </p:graphicFrame>
      <p:sp>
        <p:nvSpPr>
          <p:cNvPr id="43" name="CaixaDeTexto 42">
            <a:extLst>
              <a:ext uri="{FF2B5EF4-FFF2-40B4-BE49-F238E27FC236}">
                <a16:creationId xmlns:a16="http://schemas.microsoft.com/office/drawing/2014/main" id="{DBD809E6-B7DD-61F3-9BE9-173943FA52F1}"/>
              </a:ext>
            </a:extLst>
          </p:cNvPr>
          <p:cNvSpPr txBox="1"/>
          <p:nvPr/>
        </p:nvSpPr>
        <p:spPr>
          <a:xfrm>
            <a:off x="4752109" y="1304544"/>
            <a:ext cx="344329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Nomes de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precisam de unicidade global em sua nomenclatura. Insira um valor aleatório para garantir que o nome seja único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7F45BE93-1D1C-2097-95FF-51F6E7B3595E}"/>
              </a:ext>
            </a:extLst>
          </p:cNvPr>
          <p:cNvSpPr txBox="1"/>
          <p:nvPr/>
        </p:nvSpPr>
        <p:spPr>
          <a:xfrm>
            <a:off x="882116" y="2223746"/>
            <a:ext cx="141904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Prefixo (folder) opcional para uma maior organização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B4149352-1A34-5C38-C267-44C0900ECE38}"/>
              </a:ext>
            </a:extLst>
          </p:cNvPr>
          <p:cNvSpPr txBox="1"/>
          <p:nvPr/>
        </p:nvSpPr>
        <p:spPr>
          <a:xfrm>
            <a:off x="2433610" y="3624089"/>
            <a:ext cx="359215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banda;album;ano;nota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Pink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Floyd;The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Dark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Side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of the Moon;1973;10</a:t>
            </a:r>
          </a:p>
          <a:p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Guns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N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Roses;Appetite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for Destruction;1987;10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Dream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Theater;A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Dramatic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Turn of Events;2011;10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Pearl Jam;Ten;1991;10</a:t>
            </a:r>
          </a:p>
        </p:txBody>
      </p:sp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D519725D-D1BC-B2A8-45CB-98148B3EFF4C}"/>
              </a:ext>
            </a:extLst>
          </p:cNvPr>
          <p:cNvCxnSpPr>
            <a:endCxn id="43" idx="1"/>
          </p:cNvCxnSpPr>
          <p:nvPr/>
        </p:nvCxnSpPr>
        <p:spPr>
          <a:xfrm rot="5400000" flipH="1" flipV="1">
            <a:off x="4347926" y="1639362"/>
            <a:ext cx="462002" cy="346364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: Angulado 47">
            <a:extLst>
              <a:ext uri="{FF2B5EF4-FFF2-40B4-BE49-F238E27FC236}">
                <a16:creationId xmlns:a16="http://schemas.microsoft.com/office/drawing/2014/main" id="{A179FA77-5D60-A2CA-19EE-D5D0F4E2F54A}"/>
              </a:ext>
            </a:extLst>
          </p:cNvPr>
          <p:cNvCxnSpPr>
            <a:cxnSpLocks/>
            <a:endCxn id="46" idx="1"/>
          </p:cNvCxnSpPr>
          <p:nvPr/>
        </p:nvCxnSpPr>
        <p:spPr>
          <a:xfrm rot="5400000">
            <a:off x="2092767" y="3625803"/>
            <a:ext cx="770017" cy="88329"/>
          </a:xfrm>
          <a:prstGeom prst="bentConnector4">
            <a:avLst>
              <a:gd name="adj1" fmla="val -470"/>
              <a:gd name="adj2" fmla="val 358805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02E7FB1D-C37B-D89F-A836-6AD3BD186DF1}"/>
              </a:ext>
            </a:extLst>
          </p:cNvPr>
          <p:cNvSpPr txBox="1"/>
          <p:nvPr/>
        </p:nvSpPr>
        <p:spPr>
          <a:xfrm>
            <a:off x="6153068" y="3661103"/>
            <a:ext cx="227093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Exemplo de arquivo CSV com algumas informações sobre álbuns de bandas a ser inserido no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com o nome “rock_albuns.csv”</a:t>
            </a:r>
          </a:p>
        </p:txBody>
      </p:sp>
      <p:sp>
        <p:nvSpPr>
          <p:cNvPr id="7" name="Chave Direita 6">
            <a:extLst>
              <a:ext uri="{FF2B5EF4-FFF2-40B4-BE49-F238E27FC236}">
                <a16:creationId xmlns:a16="http://schemas.microsoft.com/office/drawing/2014/main" id="{657AC661-06AF-82A2-5C78-4A404BEDAEC2}"/>
              </a:ext>
            </a:extLst>
          </p:cNvPr>
          <p:cNvSpPr/>
          <p:nvPr/>
        </p:nvSpPr>
        <p:spPr>
          <a:xfrm>
            <a:off x="5881689" y="3777977"/>
            <a:ext cx="144076" cy="640866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E8280D6-53FC-C462-6071-7FF912DDD6E1}"/>
              </a:ext>
            </a:extLst>
          </p:cNvPr>
          <p:cNvCxnSpPr/>
          <p:nvPr/>
        </p:nvCxnSpPr>
        <p:spPr>
          <a:xfrm flipH="1">
            <a:off x="2251364" y="2500745"/>
            <a:ext cx="270573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4620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LENDO OBJETO DO S3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6" y="1188743"/>
            <a:ext cx="436365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BA54A1AB-9227-1D60-C404-4455A859EC29}"/>
              </a:ext>
            </a:extLst>
          </p:cNvPr>
          <p:cNvSpPr/>
          <p:nvPr/>
        </p:nvSpPr>
        <p:spPr>
          <a:xfrm>
            <a:off x="5341759" y="1228673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D0C23558-62B6-D018-1CFD-BB285D12C3F5}"/>
              </a:ext>
            </a:extLst>
          </p:cNvPr>
          <p:cNvSpPr txBox="1">
            <a:spLocks/>
          </p:cNvSpPr>
          <p:nvPr/>
        </p:nvSpPr>
        <p:spPr>
          <a:xfrm>
            <a:off x="5502919" y="1095331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C7235214-5FAD-7E39-EB86-024FAC6C8A6B}"/>
              </a:ext>
            </a:extLst>
          </p:cNvPr>
          <p:cNvSpPr txBox="1"/>
          <p:nvPr/>
        </p:nvSpPr>
        <p:spPr>
          <a:xfrm>
            <a:off x="839908" y="1386226"/>
            <a:ext cx="423255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# Importando bibliotecas</a:t>
            </a:r>
          </a:p>
          <a:p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boto3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# Definindo variáveis do projeto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BUCKET =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'aws-experts-dx6sdjz2j7ro-sa-east-1'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KEY =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'lambda/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tests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/rock_albuns.csv'</a:t>
            </a:r>
          </a:p>
          <a:p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 err="1">
                <a:solidFill>
                  <a:schemeClr val="accent3"/>
                </a:solidFill>
                <a:latin typeface="Consolas" panose="020B0609020204030204" pitchFamily="49" charset="0"/>
              </a:rPr>
              <a:t>def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context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# Criando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s3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s3_client = boto3.client(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's3'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# Realizando a leitura do objeto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r = s3_client.get_object(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=BUCKET, Key=KEY)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data = r[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'Body'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].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read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().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decode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print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(data)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 err="1">
                <a:solidFill>
                  <a:schemeClr val="accent3"/>
                </a:solidFill>
                <a:latin typeface="Consolas" panose="020B0609020204030204" pitchFamily="49" charset="0"/>
              </a:rPr>
              <a:t>return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None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Google Shape;950;p48">
            <a:extLst>
              <a:ext uri="{FF2B5EF4-FFF2-40B4-BE49-F238E27FC236}">
                <a16:creationId xmlns:a16="http://schemas.microsoft.com/office/drawing/2014/main" id="{883D38DC-FD1C-5446-B3D3-855A98011C46}"/>
              </a:ext>
            </a:extLst>
          </p:cNvPr>
          <p:cNvSpPr txBox="1">
            <a:spLocks/>
          </p:cNvSpPr>
          <p:nvPr/>
        </p:nvSpPr>
        <p:spPr>
          <a:xfrm flipH="1">
            <a:off x="5261877" y="1470516"/>
            <a:ext cx="3481609" cy="899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Variáveis de controle para facilitar a referência ao objeto a ser lido dentro 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 Substitua essas variáveis de acordo com o nome 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 do objeto criado em sua conta</a:t>
            </a:r>
          </a:p>
        </p:txBody>
      </p:sp>
      <p:sp>
        <p:nvSpPr>
          <p:cNvPr id="55" name="Google Shape;950;p48">
            <a:extLst>
              <a:ext uri="{FF2B5EF4-FFF2-40B4-BE49-F238E27FC236}">
                <a16:creationId xmlns:a16="http://schemas.microsoft.com/office/drawing/2014/main" id="{E889F330-6D76-C8AF-B5E7-7E0B7A8B90EF}"/>
              </a:ext>
            </a:extLst>
          </p:cNvPr>
          <p:cNvSpPr txBox="1">
            <a:spLocks/>
          </p:cNvSpPr>
          <p:nvPr/>
        </p:nvSpPr>
        <p:spPr>
          <a:xfrm flipH="1">
            <a:off x="5261877" y="2458173"/>
            <a:ext cx="3404141" cy="621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Inicializa um </a:t>
            </a:r>
            <a:r>
              <a:rPr lang="pt-BR" sz="1000" i="1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s3 da biblioteca boto3</a:t>
            </a:r>
          </a:p>
        </p:txBody>
      </p:sp>
      <p:sp>
        <p:nvSpPr>
          <p:cNvPr id="56" name="Google Shape;950;p48">
            <a:extLst>
              <a:ext uri="{FF2B5EF4-FFF2-40B4-BE49-F238E27FC236}">
                <a16:creationId xmlns:a16="http://schemas.microsoft.com/office/drawing/2014/main" id="{09355E0D-C53B-CC35-B213-10595B0E5AC1}"/>
              </a:ext>
            </a:extLst>
          </p:cNvPr>
          <p:cNvSpPr txBox="1">
            <a:spLocks/>
          </p:cNvSpPr>
          <p:nvPr/>
        </p:nvSpPr>
        <p:spPr>
          <a:xfrm flipH="1">
            <a:off x="5261875" y="2869419"/>
            <a:ext cx="3535759" cy="486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Realiza a coleta e posterior leitura de um objeto (identificado por uma chave) em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cxnSp>
        <p:nvCxnSpPr>
          <p:cNvPr id="57" name="Conector: Angulado 56">
            <a:extLst>
              <a:ext uri="{FF2B5EF4-FFF2-40B4-BE49-F238E27FC236}">
                <a16:creationId xmlns:a16="http://schemas.microsoft.com/office/drawing/2014/main" id="{E1DEAD7B-29CD-EE34-9F30-F09D8DC86057}"/>
              </a:ext>
            </a:extLst>
          </p:cNvPr>
          <p:cNvCxnSpPr>
            <a:cxnSpLocks/>
            <a:endCxn id="54" idx="3"/>
          </p:cNvCxnSpPr>
          <p:nvPr/>
        </p:nvCxnSpPr>
        <p:spPr>
          <a:xfrm flipV="1">
            <a:off x="4052455" y="1920431"/>
            <a:ext cx="1209422" cy="340678"/>
          </a:xfrm>
          <a:prstGeom prst="bentConnector3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: Angulado 57">
            <a:extLst>
              <a:ext uri="{FF2B5EF4-FFF2-40B4-BE49-F238E27FC236}">
                <a16:creationId xmlns:a16="http://schemas.microsoft.com/office/drawing/2014/main" id="{3E0CFAA5-9ED2-F601-26E9-ABE5519D18C5}"/>
              </a:ext>
            </a:extLst>
          </p:cNvPr>
          <p:cNvCxnSpPr>
            <a:cxnSpLocks/>
          </p:cNvCxnSpPr>
          <p:nvPr/>
        </p:nvCxnSpPr>
        <p:spPr>
          <a:xfrm flipV="1">
            <a:off x="3345873" y="2692613"/>
            <a:ext cx="1916004" cy="340678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: Angulado 58">
            <a:extLst>
              <a:ext uri="{FF2B5EF4-FFF2-40B4-BE49-F238E27FC236}">
                <a16:creationId xmlns:a16="http://schemas.microsoft.com/office/drawing/2014/main" id="{AD1720BF-6B2C-D668-8A4B-08974090BADF}"/>
              </a:ext>
            </a:extLst>
          </p:cNvPr>
          <p:cNvCxnSpPr>
            <a:cxnSpLocks/>
          </p:cNvCxnSpPr>
          <p:nvPr/>
        </p:nvCxnSpPr>
        <p:spPr>
          <a:xfrm flipV="1">
            <a:off x="4657166" y="3079454"/>
            <a:ext cx="604711" cy="550437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Google Shape;950;p48">
            <a:extLst>
              <a:ext uri="{FF2B5EF4-FFF2-40B4-BE49-F238E27FC236}">
                <a16:creationId xmlns:a16="http://schemas.microsoft.com/office/drawing/2014/main" id="{0EB96B30-F032-6E6B-1452-1BDFE2BA0FDE}"/>
              </a:ext>
            </a:extLst>
          </p:cNvPr>
          <p:cNvSpPr txBox="1">
            <a:spLocks/>
          </p:cNvSpPr>
          <p:nvPr/>
        </p:nvSpPr>
        <p:spPr>
          <a:xfrm flipH="1">
            <a:off x="5261875" y="4620868"/>
            <a:ext cx="1503045" cy="42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800" i="1" dirty="0">
                <a:latin typeface="Consolas" panose="020B0609020204030204" pitchFamily="49" charset="0"/>
              </a:rPr>
              <a:t>Consulte a </a:t>
            </a:r>
            <a:r>
              <a:rPr lang="pt-BR" sz="800" i="1" dirty="0">
                <a:latin typeface="Consolas" panose="020B0609020204030204" pitchFamily="49" charset="0"/>
                <a:hlinkClick r:id="rId3"/>
              </a:rPr>
              <a:t>documentação</a:t>
            </a:r>
            <a:r>
              <a:rPr lang="pt-BR" sz="800" i="1" dirty="0">
                <a:latin typeface="Consolas" panose="020B0609020204030204" pitchFamily="49" charset="0"/>
              </a:rPr>
              <a:t> para mais detalhes.</a:t>
            </a:r>
          </a:p>
        </p:txBody>
      </p:sp>
      <p:sp>
        <p:nvSpPr>
          <p:cNvPr id="86" name="Google Shape;950;p48">
            <a:extLst>
              <a:ext uri="{FF2B5EF4-FFF2-40B4-BE49-F238E27FC236}">
                <a16:creationId xmlns:a16="http://schemas.microsoft.com/office/drawing/2014/main" id="{E705F9A0-B820-A28E-ADB2-2B14456F3B54}"/>
              </a:ext>
            </a:extLst>
          </p:cNvPr>
          <p:cNvSpPr txBox="1">
            <a:spLocks/>
          </p:cNvSpPr>
          <p:nvPr/>
        </p:nvSpPr>
        <p:spPr>
          <a:xfrm flipH="1">
            <a:off x="5263584" y="3271316"/>
            <a:ext cx="3535759" cy="99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utiliza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s3 do boto3 para realizar a leitura de um objeto no s3. Este processo é feito através do método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get_object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() que, por sua vez, recebe parâmetros que identificam 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 o objeto de leitura</a:t>
            </a:r>
          </a:p>
        </p:txBody>
      </p:sp>
    </p:spTree>
    <p:extLst>
      <p:ext uri="{BB962C8B-B14F-4D97-AF65-F5344CB8AC3E}">
        <p14:creationId xmlns:p14="http://schemas.microsoft.com/office/powerpoint/2010/main" val="42239507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ERRO NA LEITURA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8106535" cy="2003872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BA54A1AB-9227-1D60-C404-4455A859EC29}"/>
              </a:ext>
            </a:extLst>
          </p:cNvPr>
          <p:cNvSpPr/>
          <p:nvPr/>
        </p:nvSpPr>
        <p:spPr>
          <a:xfrm>
            <a:off x="796200" y="3444699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D0C23558-62B6-D018-1CFD-BB285D12C3F5}"/>
              </a:ext>
            </a:extLst>
          </p:cNvPr>
          <p:cNvSpPr txBox="1">
            <a:spLocks/>
          </p:cNvSpPr>
          <p:nvPr/>
        </p:nvSpPr>
        <p:spPr>
          <a:xfrm>
            <a:off x="957360" y="3311357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4" name="Google Shape;950;p48">
            <a:extLst>
              <a:ext uri="{FF2B5EF4-FFF2-40B4-BE49-F238E27FC236}">
                <a16:creationId xmlns:a16="http://schemas.microsoft.com/office/drawing/2014/main" id="{883D38DC-FD1C-5446-B3D3-855A98011C46}"/>
              </a:ext>
            </a:extLst>
          </p:cNvPr>
          <p:cNvSpPr txBox="1">
            <a:spLocks/>
          </p:cNvSpPr>
          <p:nvPr/>
        </p:nvSpPr>
        <p:spPr>
          <a:xfrm flipH="1">
            <a:off x="716318" y="3650721"/>
            <a:ext cx="3446107" cy="899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Aparentemente, nossa função Lambda não possui as permissões necessárias para acessar o objeto no S3. O erro principal está relacionado a negação de acesso à chamada de API realizada 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GetObject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ED993FDE-C9D9-5F93-B29C-527A6024ABCA}"/>
              </a:ext>
            </a:extLst>
          </p:cNvPr>
          <p:cNvSpPr txBox="1"/>
          <p:nvPr/>
        </p:nvSpPr>
        <p:spPr>
          <a:xfrm>
            <a:off x="786431" y="1307485"/>
            <a:ext cx="8106535" cy="1885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Response</a:t>
            </a:r>
            <a:endParaRPr lang="pt-BR" sz="10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errorMessage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":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error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occurred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(</a:t>
            </a:r>
            <a:r>
              <a:rPr lang="pt-BR" sz="1200" b="1" dirty="0" err="1">
                <a:solidFill>
                  <a:srgbClr val="E53877"/>
                </a:solidFill>
                <a:latin typeface="Consolas" panose="020B0609020204030204" pitchFamily="49" charset="0"/>
              </a:rPr>
              <a:t>AccessDenied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)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when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calling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the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GetObject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operation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pt-BR" sz="1200" b="1" dirty="0">
                <a:solidFill>
                  <a:srgbClr val="E53877"/>
                </a:solidFill>
                <a:latin typeface="Consolas" panose="020B0609020204030204" pitchFamily="49" charset="0"/>
              </a:rPr>
              <a:t>Access </a:t>
            </a:r>
            <a:r>
              <a:rPr lang="pt-BR" sz="1200" b="1" dirty="0" err="1">
                <a:solidFill>
                  <a:srgbClr val="E53877"/>
                </a:solidFill>
                <a:latin typeface="Consolas" panose="020B0609020204030204" pitchFamily="49" charset="0"/>
              </a:rPr>
              <a:t>Denied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errorType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":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ClientError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requestId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": "3084cb04-d2e4-4e57-910d-074a10e56d62",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"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stackTrace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"  File \"/var/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task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/lambda_function.py\",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line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15, in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\n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obj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= s3_client.get_object(...\n",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"  File \"/var/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runtime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botocore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/client.py\",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line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391, in _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api_call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\n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return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self._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make_api_call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(...)\n",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  "  File \"/var/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runtime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botocore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/client.py\",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line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719, in _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make_api_call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\n   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raise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error_class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(...)\n"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 ]</a:t>
            </a:r>
          </a:p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1" name="Gráfico 60" descr="Seta de linha reta">
            <a:extLst>
              <a:ext uri="{FF2B5EF4-FFF2-40B4-BE49-F238E27FC236}">
                <a16:creationId xmlns:a16="http://schemas.microsoft.com/office/drawing/2014/main" id="{DA871679-A51D-66FE-C64D-621D369E3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121527" y="3776501"/>
            <a:ext cx="563880" cy="563880"/>
          </a:xfrm>
          <a:prstGeom prst="rect">
            <a:avLst/>
          </a:prstGeom>
        </p:spPr>
      </p:pic>
      <p:pic>
        <p:nvPicPr>
          <p:cNvPr id="63" name="Picture 10">
            <a:extLst>
              <a:ext uri="{FF2B5EF4-FFF2-40B4-BE49-F238E27FC236}">
                <a16:creationId xmlns:a16="http://schemas.microsoft.com/office/drawing/2014/main" id="{1E57DAE3-16F7-CB7A-E833-40AE7EAE0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971" y="3668223"/>
            <a:ext cx="942975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Google Shape;950;p48">
            <a:extLst>
              <a:ext uri="{FF2B5EF4-FFF2-40B4-BE49-F238E27FC236}">
                <a16:creationId xmlns:a16="http://schemas.microsoft.com/office/drawing/2014/main" id="{5ACFBEDB-7B8B-9FE9-CF8C-4AD054C7DD99}"/>
              </a:ext>
            </a:extLst>
          </p:cNvPr>
          <p:cNvSpPr txBox="1">
            <a:spLocks/>
          </p:cNvSpPr>
          <p:nvPr/>
        </p:nvSpPr>
        <p:spPr>
          <a:xfrm flipH="1">
            <a:off x="7561021" y="4179781"/>
            <a:ext cx="942974" cy="39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None/>
            </a:pPr>
            <a:r>
              <a:rPr lang="pt-BR" sz="1050" dirty="0">
                <a:latin typeface="Consolas" panose="020B0609020204030204" pitchFamily="49" charset="0"/>
              </a:rPr>
              <a:t>IAM Role</a:t>
            </a:r>
          </a:p>
        </p:txBody>
      </p:sp>
      <p:sp>
        <p:nvSpPr>
          <p:cNvPr id="94" name="Google Shape;950;p48">
            <a:extLst>
              <a:ext uri="{FF2B5EF4-FFF2-40B4-BE49-F238E27FC236}">
                <a16:creationId xmlns:a16="http://schemas.microsoft.com/office/drawing/2014/main" id="{F86A515B-FF4C-8737-D9BD-64139E1CB1BB}"/>
              </a:ext>
            </a:extLst>
          </p:cNvPr>
          <p:cNvSpPr txBox="1">
            <a:spLocks/>
          </p:cNvSpPr>
          <p:nvPr/>
        </p:nvSpPr>
        <p:spPr>
          <a:xfrm flipH="1">
            <a:off x="4727467" y="3650721"/>
            <a:ext cx="2216408" cy="899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Como podemos então garantir que a nossa função Lambda, como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umserviço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da AWS, consiga acessar 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S3 como outro serviço da AWS?</a:t>
            </a:r>
          </a:p>
        </p:txBody>
      </p:sp>
      <p:pic>
        <p:nvPicPr>
          <p:cNvPr id="95" name="Gráfico 94" descr="Seta de linha reta">
            <a:extLst>
              <a:ext uri="{FF2B5EF4-FFF2-40B4-BE49-F238E27FC236}">
                <a16:creationId xmlns:a16="http://schemas.microsoft.com/office/drawing/2014/main" id="{1FC2D118-FAD9-A20C-F78A-F7682084D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860325" y="3818696"/>
            <a:ext cx="563880" cy="56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809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/>
                </a:solidFill>
              </a:rPr>
              <a:t>03.</a:t>
            </a:r>
            <a:r>
              <a:rPr lang="en" dirty="0"/>
              <a:t> </a:t>
            </a:r>
            <a:r>
              <a:rPr lang="en" sz="2000" dirty="0"/>
              <a:t>ROLE IAM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7672984" cy="37911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DDA6F1AF-D8BD-9082-BD00-36968F03A6F6}"/>
              </a:ext>
            </a:extLst>
          </p:cNvPr>
          <p:cNvSpPr txBox="1"/>
          <p:nvPr/>
        </p:nvSpPr>
        <p:spPr>
          <a:xfrm>
            <a:off x="888099" y="1278668"/>
            <a:ext cx="668073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"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Version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": "2012-10-17",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"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Statement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"Sid": "S3ReadLogGroupCreate",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Effect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": "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Allow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Action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</a:t>
            </a:r>
            <a:r>
              <a:rPr lang="pt-BR" sz="900" dirty="0">
                <a:solidFill>
                  <a:srgbClr val="E53877"/>
                </a:solidFill>
                <a:latin typeface="Consolas" panose="020B0609020204030204" pitchFamily="49" charset="0"/>
              </a:rPr>
              <a:t>"s3:GetObject"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"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logs:CreateLogGroup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],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Resource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</a:t>
            </a:r>
            <a:r>
              <a:rPr lang="pt-BR" sz="900" dirty="0">
                <a:solidFill>
                  <a:srgbClr val="E53877"/>
                </a:solidFill>
                <a:latin typeface="Consolas" panose="020B0609020204030204" pitchFamily="49" charset="0"/>
              </a:rPr>
              <a:t>"arn:aws:s3:::aws-experts-dx6sdjz2j7ro-sa-east-1/*",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"arn:aws:logs:sa-east-1:xxx:*"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]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},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"Sid": "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WriteCloudWatchLogs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Effect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": "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Allow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Action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"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logs:CreateLogStream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"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logs:PutLogEvents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],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    "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Resource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": "arn:aws:logs:sa-east-1:xxx:log-group:/</a:t>
            </a:r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aws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/lambda/experts-aws-lambda-103:*"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    ]</a:t>
            </a:r>
          </a:p>
          <a:p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ACD4E971-23E8-E534-A861-CCD425BDE569}"/>
              </a:ext>
            </a:extLst>
          </p:cNvPr>
          <p:cNvSpPr txBox="1">
            <a:spLocks/>
          </p:cNvSpPr>
          <p:nvPr/>
        </p:nvSpPr>
        <p:spPr>
          <a:xfrm flipH="1">
            <a:off x="5785305" y="2083688"/>
            <a:ext cx="2550530" cy="1250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Com isso, as permissões da nossa função Lambda são alteradas. </a:t>
            </a: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Agora, será possível executar a ação “s3:GetObject” no recurso identificado pela ARN do nosso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S3</a:t>
            </a:r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AF71F2EF-9F9C-B190-242C-F5877055CE68}"/>
              </a:ext>
            </a:extLst>
          </p:cNvPr>
          <p:cNvCxnSpPr>
            <a:cxnSpLocks/>
          </p:cNvCxnSpPr>
          <p:nvPr/>
        </p:nvCxnSpPr>
        <p:spPr>
          <a:xfrm>
            <a:off x="3124200" y="2395350"/>
            <a:ext cx="2550532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BC766BD3-A0B1-459E-5347-A0106863553E}"/>
              </a:ext>
            </a:extLst>
          </p:cNvPr>
          <p:cNvCxnSpPr>
            <a:cxnSpLocks/>
          </p:cNvCxnSpPr>
          <p:nvPr/>
        </p:nvCxnSpPr>
        <p:spPr>
          <a:xfrm>
            <a:off x="5409374" y="2919225"/>
            <a:ext cx="265358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53" name="Google Shape;860;p39">
            <a:extLst>
              <a:ext uri="{FF2B5EF4-FFF2-40B4-BE49-F238E27FC236}">
                <a16:creationId xmlns:a16="http://schemas.microsoft.com/office/drawing/2014/main" id="{341D2EE4-33F8-8055-5089-0931B388206C}"/>
              </a:ext>
            </a:extLst>
          </p:cNvPr>
          <p:cNvSpPr/>
          <p:nvPr/>
        </p:nvSpPr>
        <p:spPr>
          <a:xfrm>
            <a:off x="5850755" y="1871462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732;p37">
            <a:extLst>
              <a:ext uri="{FF2B5EF4-FFF2-40B4-BE49-F238E27FC236}">
                <a16:creationId xmlns:a16="http://schemas.microsoft.com/office/drawing/2014/main" id="{351FD4D5-D3F8-4C01-BF15-EB76D5D466E5}"/>
              </a:ext>
            </a:extLst>
          </p:cNvPr>
          <p:cNvSpPr txBox="1">
            <a:spLocks/>
          </p:cNvSpPr>
          <p:nvPr/>
        </p:nvSpPr>
        <p:spPr>
          <a:xfrm>
            <a:off x="6011915" y="173812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</p:spTree>
    <p:extLst>
      <p:ext uri="{BB962C8B-B14F-4D97-AF65-F5344CB8AC3E}">
        <p14:creationId xmlns:p14="http://schemas.microsoft.com/office/powerpoint/2010/main" val="41975353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981C176D-DB0A-4900-F900-6B088CAAD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85" y="-86685"/>
            <a:ext cx="522580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866859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B288DA"/>
                </a:solidFill>
              </a:rPr>
              <a:t>/PRÁTICA 04</a:t>
            </a:r>
            <a:br>
              <a:rPr lang="en" dirty="0"/>
            </a:br>
            <a:r>
              <a:rPr lang="en" sz="3200" dirty="0"/>
              <a:t>CONFIGURANDO GATILHO DO S3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1721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54576" y="1800009"/>
            <a:ext cx="0" cy="2571341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CONFIGURANDO GATILHO DO S3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Configurar um gatilho no S3 para execução de uma função Lambda sempre que um objeto específico for inserido em bucket específico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2716553"/>
                  <a:gd name="adj3" fmla="val 15128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pré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19293" y="1555612"/>
            <a:ext cx="272434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o serviço IAM e crie uma role com uma política que permita acesso de leitura e escrita em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do s3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19293" y="2101907"/>
            <a:ext cx="28504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(Python 3.9) que assume a role recém criada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19293" y="2494314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 novo evento de testes a partir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template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“s3-put”. Analise detalhadamente o JSON de entrada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19293" y="3040609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Altere o evento de teste inserindo informações sobre o objeto a ser utilizado na função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19293" y="3586904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insira um código capaz de ler o objeto, aplicar um filtro e escrever o resultado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206D5CA5-284A-E728-2B2F-3508D69E947E}"/>
              </a:ext>
            </a:extLst>
          </p:cNvPr>
          <p:cNvSpPr txBox="1"/>
          <p:nvPr/>
        </p:nvSpPr>
        <p:spPr>
          <a:xfrm>
            <a:off x="5519293" y="4133199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s3 para execução da função na ocorrência de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put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9AED89-1DA4-6D25-CE98-BE57C843B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839" y="3071322"/>
            <a:ext cx="3507096" cy="139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7A18BBD2-E602-BAEA-D51D-FB3B5040FFA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77044622"/>
                  </p:ext>
                </p:extLst>
              </p:nvPr>
            </p:nvGraphicFramePr>
            <p:xfrm>
              <a:off x="5370031" y="1681324"/>
              <a:ext cx="169091" cy="180000"/>
            </p:xfrm>
            <a:graphic>
              <a:graphicData uri="http://schemas.microsoft.com/office/powerpoint/2016/slidezoom">
                <pslz:sldZm>
                  <pslz:sldZmObj sldId="418" cId="2298106210">
                    <pslz:zmPr id="{A0B2E754-585F-46F7-ADBB-88A736D09F15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A18BBD2-E602-BAEA-D51D-FB3B5040FF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0031" y="168132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A4D37AF5-4388-C283-D5A9-25EE16C319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73373746"/>
                  </p:ext>
                </p:extLst>
              </p:nvPr>
            </p:nvGraphicFramePr>
            <p:xfrm>
              <a:off x="5370031" y="2198906"/>
              <a:ext cx="169091" cy="180000"/>
            </p:xfrm>
            <a:graphic>
              <a:graphicData uri="http://schemas.microsoft.com/office/powerpoint/2016/slidezoom">
                <pslz:sldZm>
                  <pslz:sldZmObj sldId="419" cId="2423101284">
                    <pslz:zmPr id="{A9A933AF-9A2E-44C8-BE31-D5D3E1BE83BC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Slide 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A4D37AF5-4388-C283-D5A9-25EE16C319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0031" y="219890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505E3D37-7A28-B31D-EF85-3C55FBFFD9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98473032"/>
                  </p:ext>
                </p:extLst>
              </p:nvPr>
            </p:nvGraphicFramePr>
            <p:xfrm>
              <a:off x="5370031" y="2653037"/>
              <a:ext cx="169091" cy="180000"/>
            </p:xfrm>
            <a:graphic>
              <a:graphicData uri="http://schemas.microsoft.com/office/powerpoint/2016/slidezoom">
                <pslz:sldZm>
                  <pslz:sldZmObj sldId="420" cId="257095646">
                    <pslz:zmPr id="{F3AD6A60-5813-4D44-A73A-FA0CEB22E588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505E3D37-7A28-B31D-EF85-3C55FBFFD9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0031" y="2653037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32B11034-A817-6756-6807-CFE42B28E5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08199639"/>
                  </p:ext>
                </p:extLst>
              </p:nvPr>
            </p:nvGraphicFramePr>
            <p:xfrm>
              <a:off x="5370031" y="3215844"/>
              <a:ext cx="169091" cy="180000"/>
            </p:xfrm>
            <a:graphic>
              <a:graphicData uri="http://schemas.microsoft.com/office/powerpoint/2016/slidezoom">
                <pslz:sldZm>
                  <pslz:sldZmObj sldId="421" cId="2137075914">
                    <pslz:zmPr id="{168F19F2-98CC-464B-8AB5-2DD153B73F76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32B11034-A817-6756-6807-CFE42B28E5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0031" y="321584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65DBB204-D6DC-D8EE-FAAB-9DA2C59413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28694092"/>
                  </p:ext>
                </p:extLst>
              </p:nvPr>
            </p:nvGraphicFramePr>
            <p:xfrm>
              <a:off x="5370031" y="3585562"/>
              <a:ext cx="169091" cy="180000"/>
            </p:xfrm>
            <a:graphic>
              <a:graphicData uri="http://schemas.microsoft.com/office/powerpoint/2016/slidezoom">
                <pslz:sldZm>
                  <pslz:sldZmObj sldId="422" cId="2999299497">
                    <pslz:zmPr id="{00355A98-00EA-4C8F-9999-E29474C679F4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65DBB204-D6DC-D8EE-FAAB-9DA2C59413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0031" y="358556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2D1BDDFC-7BE4-F887-1BBA-CF5F1F3D152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7147700"/>
                  </p:ext>
                </p:extLst>
              </p:nvPr>
            </p:nvGraphicFramePr>
            <p:xfrm>
              <a:off x="5370031" y="3760802"/>
              <a:ext cx="169091" cy="180000"/>
            </p:xfrm>
            <a:graphic>
              <a:graphicData uri="http://schemas.microsoft.com/office/powerpoint/2016/slidezoom">
                <pslz:sldZm>
                  <pslz:sldZmObj sldId="423" cId="185885883">
                    <pslz:zmPr id="{DA3F02F7-AE84-49E6-A1F8-6602314629B4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2D1BDDFC-7BE4-F887-1BBA-CF5F1F3D15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0031" y="376080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Zoom de Slide 14">
                <a:extLst>
                  <a:ext uri="{FF2B5EF4-FFF2-40B4-BE49-F238E27FC236}">
                    <a16:creationId xmlns:a16="http://schemas.microsoft.com/office/drawing/2014/main" id="{7311B376-74E2-D98B-C758-40B0543387F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2244307"/>
                  </p:ext>
                </p:extLst>
              </p:nvPr>
            </p:nvGraphicFramePr>
            <p:xfrm>
              <a:off x="5370031" y="3936043"/>
              <a:ext cx="169091" cy="180000"/>
            </p:xfrm>
            <a:graphic>
              <a:graphicData uri="http://schemas.microsoft.com/office/powerpoint/2016/slidezoom">
                <pslz:sldZm>
                  <pslz:sldZmObj sldId="424" cId="4030256170">
                    <pslz:zmPr id="{428E502B-EB78-4ABF-97EF-335077A20992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Zoom de Slide 14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7311B376-74E2-D98B-C758-40B0543387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0031" y="393604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Zoom de Slide 16">
                <a:extLst>
                  <a:ext uri="{FF2B5EF4-FFF2-40B4-BE49-F238E27FC236}">
                    <a16:creationId xmlns:a16="http://schemas.microsoft.com/office/drawing/2014/main" id="{88D37025-D47C-1859-EB47-FC6F0A28C4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42496713"/>
                  </p:ext>
                </p:extLst>
              </p:nvPr>
            </p:nvGraphicFramePr>
            <p:xfrm>
              <a:off x="5370031" y="4248706"/>
              <a:ext cx="169091" cy="180000"/>
            </p:xfrm>
            <a:graphic>
              <a:graphicData uri="http://schemas.microsoft.com/office/powerpoint/2016/slidezoom">
                <pslz:sldZm>
                  <pslz:sldZmObj sldId="425" cId="873988713">
                    <pslz:zmPr id="{8C7BD5D7-BFF4-47B0-B20A-1A7B3DE594E4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Zoom de Slide 16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88D37025-D47C-1859-EB47-FC6F0A28C4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0031" y="424870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000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1" grpId="0"/>
      <p:bldP spid="219" grpId="0"/>
      <p:bldP spid="220" grpId="0"/>
      <p:bldP spid="222" grpId="0"/>
      <p:bldP spid="224" grpId="0"/>
      <p:bldP spid="226" grpId="0"/>
      <p:bldP spid="274" grpId="0"/>
      <p:bldP spid="7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54576" y="1800009"/>
            <a:ext cx="0" cy="2571341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CONFIGURANDO GATILHO DO S3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Configurar um gatilho no S3 para execução de uma função Lambda sempre que um objeto específico for inserido em bucket específico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2716553"/>
                  <a:gd name="adj3" fmla="val 15128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pré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19293" y="1555612"/>
            <a:ext cx="272434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o serviço IAM e crie uma role com uma política que permita acesso de leitura e escrita em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do s3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19293" y="2101907"/>
            <a:ext cx="28504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(Python 3.9) que assume a role recém criada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19293" y="2494314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 novo evento de testes a partir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template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“s3-put”. Analise detalhadamente o JSON de entrada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19293" y="3040609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Altere o evento de teste inserindo informações sobre o objeto a ser utilizado na função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19293" y="3586904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Na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, insira um código capaz de ler o objeto, aplicar um filtro e escrever o resultado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206D5CA5-284A-E728-2B2F-3508D69E947E}"/>
              </a:ext>
            </a:extLst>
          </p:cNvPr>
          <p:cNvSpPr txBox="1"/>
          <p:nvPr/>
        </p:nvSpPr>
        <p:spPr>
          <a:xfrm>
            <a:off x="5519293" y="4133199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s3 para execução da função na ocorrência de um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put</a:t>
            </a:r>
            <a:endParaRPr lang="pt-BR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9AED89-1DA4-6D25-CE98-BE57C843B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839" y="3071322"/>
            <a:ext cx="3507096" cy="139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7A18BBD2-E602-BAEA-D51D-FB3B5040FFA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70031" y="1681324"/>
              <a:ext cx="169091" cy="180000"/>
            </p:xfrm>
            <a:graphic>
              <a:graphicData uri="http://schemas.microsoft.com/office/powerpoint/2016/slidezoom">
                <pslz:sldZm>
                  <pslz:sldZmObj sldId="418" cId="2298106210">
                    <pslz:zmPr id="{A0B2E754-585F-46F7-ADBB-88A736D09F15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A18BBD2-E602-BAEA-D51D-FB3B5040FF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0031" y="168132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A4D37AF5-4388-C283-D5A9-25EE16C319B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70031" y="2198906"/>
              <a:ext cx="169091" cy="180000"/>
            </p:xfrm>
            <a:graphic>
              <a:graphicData uri="http://schemas.microsoft.com/office/powerpoint/2016/slidezoom">
                <pslz:sldZm>
                  <pslz:sldZmObj sldId="419" cId="2423101284">
                    <pslz:zmPr id="{A9A933AF-9A2E-44C8-BE31-D5D3E1BE83BC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Slide 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A4D37AF5-4388-C283-D5A9-25EE16C319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0031" y="219890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505E3D37-7A28-B31D-EF85-3C55FBFFD90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70031" y="2653037"/>
              <a:ext cx="169091" cy="180000"/>
            </p:xfrm>
            <a:graphic>
              <a:graphicData uri="http://schemas.microsoft.com/office/powerpoint/2016/slidezoom">
                <pslz:sldZm>
                  <pslz:sldZmObj sldId="420" cId="257095646">
                    <pslz:zmPr id="{F3AD6A60-5813-4D44-A73A-FA0CEB22E588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505E3D37-7A28-B31D-EF85-3C55FBFFD9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0031" y="2653037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32B11034-A817-6756-6807-CFE42B28E55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70031" y="3215844"/>
              <a:ext cx="169091" cy="180000"/>
            </p:xfrm>
            <a:graphic>
              <a:graphicData uri="http://schemas.microsoft.com/office/powerpoint/2016/slidezoom">
                <pslz:sldZm>
                  <pslz:sldZmObj sldId="421" cId="2137075914">
                    <pslz:zmPr id="{168F19F2-98CC-464B-8AB5-2DD153B73F76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32B11034-A817-6756-6807-CFE42B28E5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0031" y="321584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65DBB204-D6DC-D8EE-FAAB-9DA2C594134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70031" y="3585562"/>
              <a:ext cx="169091" cy="180000"/>
            </p:xfrm>
            <a:graphic>
              <a:graphicData uri="http://schemas.microsoft.com/office/powerpoint/2016/slidezoom">
                <pslz:sldZm>
                  <pslz:sldZmObj sldId="422" cId="2999299497">
                    <pslz:zmPr id="{00355A98-00EA-4C8F-9999-E29474C679F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65DBB204-D6DC-D8EE-FAAB-9DA2C59413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0031" y="358556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2D1BDDFC-7BE4-F887-1BBA-CF5F1F3D152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70031" y="3760802"/>
              <a:ext cx="169091" cy="180000"/>
            </p:xfrm>
            <a:graphic>
              <a:graphicData uri="http://schemas.microsoft.com/office/powerpoint/2016/slidezoom">
                <pslz:sldZm>
                  <pslz:sldZmObj sldId="423" cId="185885883">
                    <pslz:zmPr id="{DA3F02F7-AE84-49E6-A1F8-6602314629B4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2D1BDDFC-7BE4-F887-1BBA-CF5F1F3D15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0031" y="376080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Zoom de Slide 14">
                <a:extLst>
                  <a:ext uri="{FF2B5EF4-FFF2-40B4-BE49-F238E27FC236}">
                    <a16:creationId xmlns:a16="http://schemas.microsoft.com/office/drawing/2014/main" id="{7311B376-74E2-D98B-C758-40B0543387F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70031" y="3936043"/>
              <a:ext cx="169091" cy="180000"/>
            </p:xfrm>
            <a:graphic>
              <a:graphicData uri="http://schemas.microsoft.com/office/powerpoint/2016/slidezoom">
                <pslz:sldZm>
                  <pslz:sldZmObj sldId="424" cId="4030256170">
                    <pslz:zmPr id="{428E502B-EB78-4ABF-97EF-335077A20992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Zoom de Slide 14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7311B376-74E2-D98B-C758-40B0543387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0031" y="393604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Zoom de Slide 16">
                <a:extLst>
                  <a:ext uri="{FF2B5EF4-FFF2-40B4-BE49-F238E27FC236}">
                    <a16:creationId xmlns:a16="http://schemas.microsoft.com/office/drawing/2014/main" id="{88D37025-D47C-1859-EB47-FC6F0A28C49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70031" y="4248706"/>
              <a:ext cx="169091" cy="180000"/>
            </p:xfrm>
            <a:graphic>
              <a:graphicData uri="http://schemas.microsoft.com/office/powerpoint/2016/slidezoom">
                <pslz:sldZm>
                  <pslz:sldZmObj sldId="425" cId="873988713">
                    <pslz:zmPr id="{8C7BD5D7-BFF4-47B0-B20A-1A7B3DE594E4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Zoom de Slide 16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88D37025-D47C-1859-EB47-FC6F0A28C4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0031" y="424870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18763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rgbClr val="B288DA"/>
                </a:solidFill>
              </a:rPr>
              <a:t>04.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sz="2000" dirty="0"/>
              <a:t>CONFIGURANDO GATILHO DO S3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3C201FB4-9999-5BCA-7117-B411ABCD5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371" y="3368906"/>
            <a:ext cx="6684428" cy="119601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C68C7F8-EBA4-1009-9C9D-0040FF356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371" y="1607144"/>
            <a:ext cx="6684428" cy="169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912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ROLE IAM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7672984" cy="37911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792E8AB5-A90C-8CA9-9C82-50AA6A6321C7}"/>
              </a:ext>
            </a:extLst>
          </p:cNvPr>
          <p:cNvSpPr txBox="1"/>
          <p:nvPr/>
        </p:nvSpPr>
        <p:spPr>
          <a:xfrm>
            <a:off x="826070" y="1247169"/>
            <a:ext cx="703706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Version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": "2012-10-17",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Statement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"Sid": "ReadS3Object",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Effect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":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Allow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Action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": "s3:GetObject",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Resource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": "arn:aws:s3:::aws-experts-dx6sdjz2j7ro-sa-east-1/lambda/input/*"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},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"Sid": "WriteS3Object",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Effect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":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Allow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Action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": "s3:PutObject",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Resource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": "arn:aws:s3:::aws-experts-dx6sdjz2j7ro-sa-east-1/lambda/output/*"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},</a:t>
            </a:r>
          </a:p>
          <a:p>
            <a:endParaRPr lang="pt-BR" sz="10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...</a:t>
            </a:r>
          </a:p>
          <a:p>
            <a:endParaRPr lang="pt-BR" sz="10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&lt;Padrão gerado pela Lambda para escrita de logs do CloudWatch&gt;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]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5" name="Google Shape;950;p48">
            <a:extLst>
              <a:ext uri="{FF2B5EF4-FFF2-40B4-BE49-F238E27FC236}">
                <a16:creationId xmlns:a16="http://schemas.microsoft.com/office/drawing/2014/main" id="{10E9D7B8-18B5-DFA9-14AF-EA2E8974DC02}"/>
              </a:ext>
            </a:extLst>
          </p:cNvPr>
          <p:cNvSpPr txBox="1">
            <a:spLocks/>
          </p:cNvSpPr>
          <p:nvPr/>
        </p:nvSpPr>
        <p:spPr>
          <a:xfrm flipH="1">
            <a:off x="5653917" y="1611708"/>
            <a:ext cx="2239082" cy="705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Permissão de leitura de objetos posicionados em caminho especificado no S3</a:t>
            </a:r>
          </a:p>
        </p:txBody>
      </p:sp>
      <p:sp>
        <p:nvSpPr>
          <p:cNvPr id="48" name="Google Shape;950;p48">
            <a:extLst>
              <a:ext uri="{FF2B5EF4-FFF2-40B4-BE49-F238E27FC236}">
                <a16:creationId xmlns:a16="http://schemas.microsoft.com/office/drawing/2014/main" id="{E2BCE7CC-FD9F-BA45-FC03-B9887DBFDE0B}"/>
              </a:ext>
            </a:extLst>
          </p:cNvPr>
          <p:cNvSpPr txBox="1">
            <a:spLocks/>
          </p:cNvSpPr>
          <p:nvPr/>
        </p:nvSpPr>
        <p:spPr>
          <a:xfrm flipH="1">
            <a:off x="5672865" y="2571750"/>
            <a:ext cx="2239082" cy="705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Permissão de escrita de objetos em caminho especificado no S3</a:t>
            </a:r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E7D0D68D-3705-F6E6-FF95-54DF166B66B4}"/>
              </a:ext>
            </a:extLst>
          </p:cNvPr>
          <p:cNvCxnSpPr>
            <a:endCxn id="45" idx="3"/>
          </p:cNvCxnSpPr>
          <p:nvPr/>
        </p:nvCxnSpPr>
        <p:spPr>
          <a:xfrm flipV="1">
            <a:off x="4419600" y="1964314"/>
            <a:ext cx="1234317" cy="352605"/>
          </a:xfrm>
          <a:prstGeom prst="bentConnector3">
            <a:avLst>
              <a:gd name="adj1" fmla="val 612"/>
            </a:avLst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: Angulado 53">
            <a:extLst>
              <a:ext uri="{FF2B5EF4-FFF2-40B4-BE49-F238E27FC236}">
                <a16:creationId xmlns:a16="http://schemas.microsoft.com/office/drawing/2014/main" id="{0A1A2CDA-6467-6977-679F-61828DB06DD5}"/>
              </a:ext>
            </a:extLst>
          </p:cNvPr>
          <p:cNvCxnSpPr>
            <a:cxnSpLocks/>
          </p:cNvCxnSpPr>
          <p:nvPr/>
        </p:nvCxnSpPr>
        <p:spPr>
          <a:xfrm flipV="1">
            <a:off x="4389733" y="2917858"/>
            <a:ext cx="1234317" cy="352605"/>
          </a:xfrm>
          <a:prstGeom prst="bentConnector3">
            <a:avLst>
              <a:gd name="adj1" fmla="val 1384"/>
            </a:avLst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Google Shape;950;p48">
            <a:extLst>
              <a:ext uri="{FF2B5EF4-FFF2-40B4-BE49-F238E27FC236}">
                <a16:creationId xmlns:a16="http://schemas.microsoft.com/office/drawing/2014/main" id="{9FA77FD6-BDC8-D233-CCC3-31425C75A5D3}"/>
              </a:ext>
            </a:extLst>
          </p:cNvPr>
          <p:cNvSpPr txBox="1">
            <a:spLocks/>
          </p:cNvSpPr>
          <p:nvPr/>
        </p:nvSpPr>
        <p:spPr>
          <a:xfrm flipH="1">
            <a:off x="4810125" y="4359345"/>
            <a:ext cx="3466274" cy="705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Incrementar política da role com permissões para escrita de logs no CloudWatch.</a:t>
            </a:r>
          </a:p>
        </p:txBody>
      </p:sp>
      <p:cxnSp>
        <p:nvCxnSpPr>
          <p:cNvPr id="57" name="Conector: Angulado 56">
            <a:extLst>
              <a:ext uri="{FF2B5EF4-FFF2-40B4-BE49-F238E27FC236}">
                <a16:creationId xmlns:a16="http://schemas.microsoft.com/office/drawing/2014/main" id="{E20D76D1-4156-5B37-894B-E14E12C7C551}"/>
              </a:ext>
            </a:extLst>
          </p:cNvPr>
          <p:cNvCxnSpPr>
            <a:cxnSpLocks/>
          </p:cNvCxnSpPr>
          <p:nvPr/>
        </p:nvCxnSpPr>
        <p:spPr>
          <a:xfrm>
            <a:off x="3067050" y="4257675"/>
            <a:ext cx="1666875" cy="363194"/>
          </a:xfrm>
          <a:prstGeom prst="bentConnector3">
            <a:avLst>
              <a:gd name="adj1" fmla="val 857"/>
            </a:avLst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106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CONCEITO DE </a:t>
            </a:r>
            <a:r>
              <a:rPr lang="en" i="1" dirty="0">
                <a:solidFill>
                  <a:schemeClr val="bg2"/>
                </a:solidFill>
              </a:rPr>
              <a:t>SERVERLESS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Algumas</a:t>
            </a:r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 definições formas desta importante arquitetura de desenvolvimento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Google Shape;202;p40">
            <a:extLst>
              <a:ext uri="{FF2B5EF4-FFF2-40B4-BE49-F238E27FC236}">
                <a16:creationId xmlns:a16="http://schemas.microsoft.com/office/drawing/2014/main" id="{81B19F4E-1975-0208-FD30-EF6160E660B3}"/>
              </a:ext>
            </a:extLst>
          </p:cNvPr>
          <p:cNvSpPr/>
          <p:nvPr/>
        </p:nvSpPr>
        <p:spPr>
          <a:xfrm>
            <a:off x="293676" y="1199752"/>
            <a:ext cx="2749873" cy="3474972"/>
          </a:xfrm>
          <a:prstGeom prst="roundRect">
            <a:avLst>
              <a:gd name="adj" fmla="val 8140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02;p40">
            <a:extLst>
              <a:ext uri="{FF2B5EF4-FFF2-40B4-BE49-F238E27FC236}">
                <a16:creationId xmlns:a16="http://schemas.microsoft.com/office/drawing/2014/main" id="{651EB36D-1669-35F9-11FD-8797927FAD4E}"/>
              </a:ext>
            </a:extLst>
          </p:cNvPr>
          <p:cNvSpPr/>
          <p:nvPr/>
        </p:nvSpPr>
        <p:spPr>
          <a:xfrm>
            <a:off x="3169253" y="1199752"/>
            <a:ext cx="2749873" cy="1970168"/>
          </a:xfrm>
          <a:prstGeom prst="roundRect">
            <a:avLst>
              <a:gd name="adj" fmla="val 8140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02;p40">
            <a:extLst>
              <a:ext uri="{FF2B5EF4-FFF2-40B4-BE49-F238E27FC236}">
                <a16:creationId xmlns:a16="http://schemas.microsoft.com/office/drawing/2014/main" id="{40BB1D73-6AAB-7582-5571-A3E972A3EC7B}"/>
              </a:ext>
            </a:extLst>
          </p:cNvPr>
          <p:cNvSpPr/>
          <p:nvPr/>
        </p:nvSpPr>
        <p:spPr>
          <a:xfrm>
            <a:off x="6044829" y="1199752"/>
            <a:ext cx="2749873" cy="3474972"/>
          </a:xfrm>
          <a:prstGeom prst="roundRect">
            <a:avLst>
              <a:gd name="adj" fmla="val 8140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926;p46">
            <a:extLst>
              <a:ext uri="{FF2B5EF4-FFF2-40B4-BE49-F238E27FC236}">
                <a16:creationId xmlns:a16="http://schemas.microsoft.com/office/drawing/2014/main" id="{D8C386A0-92F6-8A22-A197-6DC023429FCA}"/>
              </a:ext>
            </a:extLst>
          </p:cNvPr>
          <p:cNvSpPr txBox="1">
            <a:spLocks/>
          </p:cNvSpPr>
          <p:nvPr/>
        </p:nvSpPr>
        <p:spPr>
          <a:xfrm>
            <a:off x="349298" y="1262164"/>
            <a:ext cx="2627658" cy="329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i="1" dirty="0"/>
              <a:t>Severless computing</a:t>
            </a:r>
            <a:r>
              <a:rPr lang="en" dirty="0"/>
              <a:t> é um modelo de computação em nuvem no qual a provedora </a:t>
            </a:r>
            <a:r>
              <a:rPr lang="en" i="1" dirty="0"/>
              <a:t>cloud</a:t>
            </a:r>
            <a:r>
              <a:rPr lang="en" dirty="0"/>
              <a:t> aloca recursos computacionais sob demanda, cuidando dos servidores por trás das aplicações. […] Neste modelo, os desenvolvedores não precisam se preocupar com planejamento de capacidade computacional, gerenciamento, manutenção, tolerância a falhas ou até mesmo escalabilidade.</a:t>
            </a:r>
            <a:endParaRPr lang="en" i="1" dirty="0"/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582BA6FD-01B7-4CCC-21BD-E4BB89E39B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1972B637-64D9-6186-F39C-F48279F39C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1C753878-2C6B-8939-A421-AE918A356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73" y="4124577"/>
            <a:ext cx="240710" cy="219686"/>
          </a:xfrm>
          <a:prstGeom prst="rect">
            <a:avLst/>
          </a:prstGeom>
        </p:spPr>
      </p:pic>
      <p:sp>
        <p:nvSpPr>
          <p:cNvPr id="20" name="Google Shape;926;p46">
            <a:extLst>
              <a:ext uri="{FF2B5EF4-FFF2-40B4-BE49-F238E27FC236}">
                <a16:creationId xmlns:a16="http://schemas.microsoft.com/office/drawing/2014/main" id="{8FD928B3-2464-346D-A191-BBB7EDCD9293}"/>
              </a:ext>
            </a:extLst>
          </p:cNvPr>
          <p:cNvSpPr txBox="1">
            <a:spLocks/>
          </p:cNvSpPr>
          <p:nvPr/>
        </p:nvSpPr>
        <p:spPr>
          <a:xfrm>
            <a:off x="757283" y="4087298"/>
            <a:ext cx="2012138" cy="29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sz="800" i="1" dirty="0">
                <a:hlinkClick r:id="rId4"/>
              </a:rPr>
              <a:t>Wikipedia - Serverless</a:t>
            </a:r>
            <a:endParaRPr lang="en" sz="800" i="1" dirty="0"/>
          </a:p>
        </p:txBody>
      </p:sp>
      <p:sp>
        <p:nvSpPr>
          <p:cNvPr id="22" name="Google Shape;926;p46">
            <a:extLst>
              <a:ext uri="{FF2B5EF4-FFF2-40B4-BE49-F238E27FC236}">
                <a16:creationId xmlns:a16="http://schemas.microsoft.com/office/drawing/2014/main" id="{6933FF4F-4F24-8AB9-4E57-D638262926E5}"/>
              </a:ext>
            </a:extLst>
          </p:cNvPr>
          <p:cNvSpPr txBox="1">
            <a:spLocks/>
          </p:cNvSpPr>
          <p:nvPr/>
        </p:nvSpPr>
        <p:spPr>
          <a:xfrm>
            <a:off x="3242931" y="1262165"/>
            <a:ext cx="2627658" cy="146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dirty="0"/>
              <a:t>Serverless é uma arquitetura onde a execução dos códigos é feita através de recursos alocados dinamicamente, ou seja, não existem um ou mais computadores específicos para execução da aplicação.</a:t>
            </a:r>
          </a:p>
        </p:txBody>
      </p:sp>
      <p:pic>
        <p:nvPicPr>
          <p:cNvPr id="23" name="Picture 8" descr="youtube-logo - APM">
            <a:extLst>
              <a:ext uri="{FF2B5EF4-FFF2-40B4-BE49-F238E27FC236}">
                <a16:creationId xmlns:a16="http://schemas.microsoft.com/office/drawing/2014/main" id="{5FE1AD55-2064-FC80-F1E0-8B0E45EA2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901" y="2729534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926;p46">
            <a:extLst>
              <a:ext uri="{FF2B5EF4-FFF2-40B4-BE49-F238E27FC236}">
                <a16:creationId xmlns:a16="http://schemas.microsoft.com/office/drawing/2014/main" id="{93309702-1E1D-4995-78A9-9539FE7FB982}"/>
              </a:ext>
            </a:extLst>
          </p:cNvPr>
          <p:cNvSpPr txBox="1">
            <a:spLocks/>
          </p:cNvSpPr>
          <p:nvPr/>
        </p:nvSpPr>
        <p:spPr>
          <a:xfrm>
            <a:off x="3565931" y="2690933"/>
            <a:ext cx="2012138" cy="29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sz="800" i="1" dirty="0">
                <a:hlinkClick r:id="rId6"/>
              </a:rPr>
              <a:t>Serverless – Dicionário do programador</a:t>
            </a:r>
            <a:endParaRPr lang="en" sz="800" i="1" dirty="0"/>
          </a:p>
        </p:txBody>
      </p:sp>
      <p:sp>
        <p:nvSpPr>
          <p:cNvPr id="25" name="Google Shape;202;p40">
            <a:extLst>
              <a:ext uri="{FF2B5EF4-FFF2-40B4-BE49-F238E27FC236}">
                <a16:creationId xmlns:a16="http://schemas.microsoft.com/office/drawing/2014/main" id="{72096E54-930F-CE91-3015-34D76BF4DD78}"/>
              </a:ext>
            </a:extLst>
          </p:cNvPr>
          <p:cNvSpPr/>
          <p:nvPr/>
        </p:nvSpPr>
        <p:spPr>
          <a:xfrm>
            <a:off x="3169253" y="3249336"/>
            <a:ext cx="2749873" cy="1425388"/>
          </a:xfrm>
          <a:prstGeom prst="roundRect">
            <a:avLst>
              <a:gd name="adj" fmla="val 8140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926;p46">
            <a:extLst>
              <a:ext uri="{FF2B5EF4-FFF2-40B4-BE49-F238E27FC236}">
                <a16:creationId xmlns:a16="http://schemas.microsoft.com/office/drawing/2014/main" id="{8E9B2EC6-047E-B0F3-F2D5-1677574972EE}"/>
              </a:ext>
            </a:extLst>
          </p:cNvPr>
          <p:cNvSpPr txBox="1">
            <a:spLocks/>
          </p:cNvSpPr>
          <p:nvPr/>
        </p:nvSpPr>
        <p:spPr>
          <a:xfrm>
            <a:off x="3243160" y="3274159"/>
            <a:ext cx="2627658" cy="91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dirty="0"/>
              <a:t>Assim como a internet sem fio tem fios em algum lugar, a arquitetura </a:t>
            </a:r>
            <a:r>
              <a:rPr lang="en" i="1" dirty="0"/>
              <a:t>serverless</a:t>
            </a:r>
            <a:r>
              <a:rPr lang="en" dirty="0"/>
              <a:t> ainda tem servidores em algum lugar.</a:t>
            </a:r>
          </a:p>
        </p:txBody>
      </p:sp>
      <p:pic>
        <p:nvPicPr>
          <p:cNvPr id="1034" name="Picture 10" descr="IBM white logo PNG">
            <a:extLst>
              <a:ext uri="{FF2B5EF4-FFF2-40B4-BE49-F238E27FC236}">
                <a16:creationId xmlns:a16="http://schemas.microsoft.com/office/drawing/2014/main" id="{538CDE5C-891C-CCD0-03A4-CD45FD497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020" y="4344263"/>
            <a:ext cx="461822" cy="17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926;p46">
            <a:extLst>
              <a:ext uri="{FF2B5EF4-FFF2-40B4-BE49-F238E27FC236}">
                <a16:creationId xmlns:a16="http://schemas.microsoft.com/office/drawing/2014/main" id="{167E1844-44CB-C2CB-C2FF-64DEEF217D93}"/>
              </a:ext>
            </a:extLst>
          </p:cNvPr>
          <p:cNvSpPr txBox="1">
            <a:spLocks/>
          </p:cNvSpPr>
          <p:nvPr/>
        </p:nvSpPr>
        <p:spPr>
          <a:xfrm>
            <a:off x="3758563" y="4225006"/>
            <a:ext cx="2012138" cy="410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sz="800" i="1" dirty="0">
                <a:hlinkClick r:id="rId8"/>
              </a:rPr>
              <a:t>Victor Shynia – Como funciona esse tal de “Serverless”</a:t>
            </a:r>
            <a:endParaRPr lang="en" sz="800" i="1" dirty="0"/>
          </a:p>
        </p:txBody>
      </p:sp>
      <p:sp>
        <p:nvSpPr>
          <p:cNvPr id="29" name="Google Shape;926;p46">
            <a:extLst>
              <a:ext uri="{FF2B5EF4-FFF2-40B4-BE49-F238E27FC236}">
                <a16:creationId xmlns:a16="http://schemas.microsoft.com/office/drawing/2014/main" id="{CE8A6D9D-D4D1-6322-A363-87E3EBD3AE39}"/>
              </a:ext>
            </a:extLst>
          </p:cNvPr>
          <p:cNvSpPr txBox="1">
            <a:spLocks/>
          </p:cNvSpPr>
          <p:nvPr/>
        </p:nvSpPr>
        <p:spPr>
          <a:xfrm>
            <a:off x="6105936" y="1259498"/>
            <a:ext cx="2627658" cy="274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dirty="0"/>
              <a:t>As tecnologias </a:t>
            </a:r>
            <a:r>
              <a:rPr lang="en" i="1" dirty="0"/>
              <a:t>serverless</a:t>
            </a:r>
            <a:r>
              <a:rPr lang="en" dirty="0"/>
              <a:t> contam com escalabilidade automática, alta disponibilidade integrada e um modelo de faturamento pago por utilização para aumentar a agilidade e otimizar os custos. Estas tecnologias também eliminam tarefas de gerenciamento de infraestrutura, como provisionamento de capacidade de </a:t>
            </a:r>
            <a:r>
              <a:rPr lang="en" i="1" dirty="0"/>
              <a:t>patching</a:t>
            </a:r>
            <a:r>
              <a:rPr lang="en" dirty="0"/>
              <a:t>, para que você possa se concentrar apenas em escrever códigos que atendam a seus clientes.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64A1D377-E12E-94FE-FE01-FF6F210F6E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4244" y="4270524"/>
            <a:ext cx="371222" cy="222114"/>
          </a:xfrm>
          <a:prstGeom prst="rect">
            <a:avLst/>
          </a:prstGeom>
        </p:spPr>
      </p:pic>
      <p:sp>
        <p:nvSpPr>
          <p:cNvPr id="31" name="Google Shape;926;p46">
            <a:extLst>
              <a:ext uri="{FF2B5EF4-FFF2-40B4-BE49-F238E27FC236}">
                <a16:creationId xmlns:a16="http://schemas.microsoft.com/office/drawing/2014/main" id="{0FB6927F-B322-4D48-3FFF-7629FE64F50A}"/>
              </a:ext>
            </a:extLst>
          </p:cNvPr>
          <p:cNvSpPr txBox="1">
            <a:spLocks/>
          </p:cNvSpPr>
          <p:nvPr/>
        </p:nvSpPr>
        <p:spPr>
          <a:xfrm>
            <a:off x="6615289" y="4190426"/>
            <a:ext cx="2012138" cy="29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sz="800" i="1" dirty="0">
                <a:hlinkClick r:id="rId10"/>
              </a:rPr>
              <a:t>Serverless na AWS</a:t>
            </a:r>
            <a:endParaRPr lang="en" sz="800" i="1" dirty="0"/>
          </a:p>
        </p:txBody>
      </p:sp>
    </p:spTree>
    <p:extLst>
      <p:ext uri="{BB962C8B-B14F-4D97-AF65-F5344CB8AC3E}">
        <p14:creationId xmlns:p14="http://schemas.microsoft.com/office/powerpoint/2010/main" val="11990532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CRIANDO FUNÇÃO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6478460" cy="37911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30DB4E4-A2A9-2C0F-1FF3-810396F49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350" y="1294156"/>
            <a:ext cx="6009485" cy="358030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FCAD515B-DB2B-E2AF-9B16-C5C0CABB0626}"/>
              </a:ext>
            </a:extLst>
          </p:cNvPr>
          <p:cNvSpPr/>
          <p:nvPr/>
        </p:nvSpPr>
        <p:spPr>
          <a:xfrm>
            <a:off x="1000922" y="4133199"/>
            <a:ext cx="5504653" cy="688276"/>
          </a:xfrm>
          <a:prstGeom prst="rect">
            <a:avLst/>
          </a:prstGeom>
          <a:noFill/>
          <a:ln>
            <a:solidFill>
              <a:srgbClr val="B288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7407669" y="1363704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7568829" y="1230362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7365404" y="1613829"/>
            <a:ext cx="1607145" cy="30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No ato de criação da função Lambda, é importante selecionar, dentro da aba de permissões, a nova role criada.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Com isso, a função terá as permissões estabelecidas para leitura e escrita de objetos no S3, além da inserção já conhecida de logs no CloudWatch.</a:t>
            </a:r>
          </a:p>
        </p:txBody>
      </p:sp>
    </p:spTree>
    <p:extLst>
      <p:ext uri="{BB962C8B-B14F-4D97-AF65-F5344CB8AC3E}">
        <p14:creationId xmlns:p14="http://schemas.microsoft.com/office/powerpoint/2010/main" val="24231012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EVENTO DE TESTE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4582985" cy="37911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559012" y="1263196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720172" y="112985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510621" y="1522667"/>
            <a:ext cx="3414303" cy="30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Este evento de testes fornecido pelo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template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“s3-put” possui exatamente as mesmas características de um evento gerado através de uma escrita (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put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) de objeto no S3.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Neste ponto, é possível entender o que a função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irá receber no parâmetro “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event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 assim que esta for acionada por uma ação de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put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no S3.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Como 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template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fornece informações “aleatórias” para as chaves, é preciso realizar algumas modificações para garantir testes efetivos dentro da função Lambda. Afinal, sem isso, a função não irá encontrar o “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example-bucket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”, por exemplo...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F7C417A-5038-BF50-B234-8221A08CC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027" y="1363704"/>
            <a:ext cx="4148423" cy="349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56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ALTERAÇÃO DE EVENTO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4582985" cy="37911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559012" y="1263196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720172" y="1129854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510621" y="1522667"/>
            <a:ext cx="3414303" cy="30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Essencialmente, para testes efetivos realizados na nossa função Lambda, é preciso criar um evento de teste que esteja o mais próximo possível da situação prática a ser enfrentada.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Neste caso, é importante alterar, no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template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, as informações trazidas pelas seguintes chaves: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“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”/”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name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</a:t>
            </a:r>
          </a:p>
          <a:p>
            <a:pPr marL="171450" indent="-171450"/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“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”/”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arn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</a:t>
            </a:r>
          </a:p>
          <a:p>
            <a:pPr marL="171450" indent="-171450"/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“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object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”/”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key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”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83CB3B-A40D-89FA-D0F8-81EFCEED1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30" y="1351396"/>
            <a:ext cx="4289959" cy="3365756"/>
          </a:xfrm>
          <a:prstGeom prst="rect">
            <a:avLst/>
          </a:prstGeom>
        </p:spPr>
      </p:pic>
      <p:pic>
        <p:nvPicPr>
          <p:cNvPr id="9" name="Gráfico 8" descr="Seta Reta">
            <a:extLst>
              <a:ext uri="{FF2B5EF4-FFF2-40B4-BE49-F238E27FC236}">
                <a16:creationId xmlns:a16="http://schemas.microsoft.com/office/drawing/2014/main" id="{F3059DBC-1AA0-BF71-B8F9-CDB6D45A2F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67125" y="2962274"/>
            <a:ext cx="519113" cy="519113"/>
          </a:xfrm>
          <a:prstGeom prst="rect">
            <a:avLst/>
          </a:prstGeom>
        </p:spPr>
      </p:pic>
      <p:pic>
        <p:nvPicPr>
          <p:cNvPr id="53" name="Gráfico 52" descr="Seta Reta">
            <a:extLst>
              <a:ext uri="{FF2B5EF4-FFF2-40B4-BE49-F238E27FC236}">
                <a16:creationId xmlns:a16="http://schemas.microsoft.com/office/drawing/2014/main" id="{732CC957-824B-93C9-AF2A-76FD1DD880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6238" y="3335279"/>
            <a:ext cx="519113" cy="519113"/>
          </a:xfrm>
          <a:prstGeom prst="rect">
            <a:avLst/>
          </a:prstGeom>
        </p:spPr>
      </p:pic>
      <p:pic>
        <p:nvPicPr>
          <p:cNvPr id="54" name="Gráfico 53" descr="Seta Reta">
            <a:extLst>
              <a:ext uri="{FF2B5EF4-FFF2-40B4-BE49-F238E27FC236}">
                <a16:creationId xmlns:a16="http://schemas.microsoft.com/office/drawing/2014/main" id="{5F22952A-F3DC-F930-5CB5-FD99B4BCBC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9661" y="3616008"/>
            <a:ext cx="519113" cy="51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759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LAMBDA HANDLER (1)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35696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657067" y="1224742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818227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569245" y="1475234"/>
            <a:ext cx="2396159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Por conta da quantidade de linhas, a demonstração da função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será dividida em partes.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Nesta primeira parte, um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s3 é inicializado e informações do evento de entrada são coletadas para posterior leitura e tratamento do arquivo inserido no s3.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4668E704-7231-2B34-A7BC-A86FDCAFBE68}"/>
              </a:ext>
            </a:extLst>
          </p:cNvPr>
          <p:cNvSpPr txBox="1"/>
          <p:nvPr/>
        </p:nvSpPr>
        <p:spPr>
          <a:xfrm>
            <a:off x="959194" y="1352112"/>
            <a:ext cx="6433984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# Importando bibliotecas</a:t>
            </a:r>
          </a:p>
          <a:p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boto3</a:t>
            </a:r>
          </a:p>
          <a:p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os</a:t>
            </a:r>
          </a:p>
          <a:p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json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# Definindo variáveis de uso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ALBUM_YEAR_FILTER = </a:t>
            </a:r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1990</a:t>
            </a:r>
          </a:p>
          <a:p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# Definindo função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handler</a:t>
            </a:r>
            <a:endParaRPr lang="pt-BR" sz="10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1000" dirty="0" err="1">
                <a:solidFill>
                  <a:schemeClr val="accent3"/>
                </a:solidFill>
                <a:latin typeface="Consolas" panose="020B0609020204030204" pitchFamily="49" charset="0"/>
              </a:rPr>
              <a:t>def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event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context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# Inicializando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via boto3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   s3_client = boto3.client(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's3'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   # Extraindo informações do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a partir do evento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   s3_info =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event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[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'Records'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][</a:t>
            </a:r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0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][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's3'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bucket_name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= s3_info[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][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name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input_obj_key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= s3_info[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object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][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key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   print(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f'Bucket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: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{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bucket_name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}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. Objeto de entrada: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{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input_obj_key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}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6960535" y="3758579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2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068257" y="359463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</p:spTree>
    <p:extLst>
      <p:ext uri="{BB962C8B-B14F-4D97-AF65-F5344CB8AC3E}">
        <p14:creationId xmlns:p14="http://schemas.microsoft.com/office/powerpoint/2010/main" val="29992994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LAMBDA HANDLER (2)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35696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657067" y="1224742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818227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569245" y="1475234"/>
            <a:ext cx="2396159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Nesta segunda parte, 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s3 é utilizado para obtenção do arquivo inserido no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. 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Após isso, é realizada uma preparação no arquivo para aplicar um filtro relacionado ao ano de cada álbum.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6960535" y="3758579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3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068257" y="359463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BC7869BA-1B10-1AD9-740D-7F5596C07385}"/>
              </a:ext>
            </a:extLst>
          </p:cNvPr>
          <p:cNvSpPr txBox="1"/>
          <p:nvPr/>
        </p:nvSpPr>
        <p:spPr>
          <a:xfrm>
            <a:off x="841273" y="1383117"/>
            <a:ext cx="532954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# Lendo arquivo de entrada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r = s3_client.get_object(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bucket_name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Key=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input_obj_key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input_data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= r[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'Body'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].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read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().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decode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print(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f'Dados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de entrada lidos com sucesso'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# Transformando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string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em listas</a:t>
            </a:r>
          </a:p>
          <a:p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input_list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input_data.split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'\n'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input_list_prep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= [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e.replace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'\r'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).split(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';'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 </a:t>
            </a:r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for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 </a:t>
            </a:r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in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input_list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print(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f'Arquivo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de texto transformado em lista com 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{</a:t>
            </a:r>
            <a:r>
              <a:rPr lang="pt-BR" sz="1000" dirty="0" err="1">
                <a:solidFill>
                  <a:schemeClr val="accent3"/>
                </a:solidFill>
                <a:latin typeface="Consolas" panose="020B0609020204030204" pitchFamily="49" charset="0"/>
              </a:rPr>
              <a:t>len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input_list_prep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)}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elementos'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# Filtrando apenas álbuns</a:t>
            </a:r>
          </a:p>
          <a:p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output_list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= []</a:t>
            </a:r>
          </a:p>
          <a:p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for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line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in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input_list_prep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[1:]: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	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if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line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[</a:t>
            </a:r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2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]) &gt;= ALBUM_YEAR_FILTER: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		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output_list.append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line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print(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f'Registros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filtrados com sucesso. Restaram 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{</a:t>
            </a:r>
            <a:r>
              <a:rPr lang="pt-BR" sz="1000" dirty="0" err="1">
                <a:solidFill>
                  <a:schemeClr val="accent3"/>
                </a:solidFill>
                <a:latin typeface="Consolas" panose="020B0609020204030204" pitchFamily="49" charset="0"/>
              </a:rPr>
              <a:t>len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output_list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)}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elementos na lista')</a:t>
            </a:r>
          </a:p>
        </p:txBody>
      </p:sp>
    </p:spTree>
    <p:extLst>
      <p:ext uri="{BB962C8B-B14F-4D97-AF65-F5344CB8AC3E}">
        <p14:creationId xmlns:p14="http://schemas.microsoft.com/office/powerpoint/2010/main" val="1858858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LAMBDA HANDLER (3)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56715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657067" y="1224742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818227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569245" y="1475234"/>
            <a:ext cx="2396159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Na terceira e última parte da função, uma preparação final é realizada de modo a transformar o arquivo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string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em formato binário para ser inserido no s3.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Para tal, o método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put_object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do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é chamado e o retorno da função é fornecido.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38B6C00-E9B1-A5D2-7E84-3DDF312C91BF}"/>
              </a:ext>
            </a:extLst>
          </p:cNvPr>
          <p:cNvSpPr txBox="1"/>
          <p:nvPr/>
        </p:nvSpPr>
        <p:spPr>
          <a:xfrm>
            <a:off x="909430" y="1325250"/>
            <a:ext cx="5394409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# Realizando preparação final para adição </a:t>
            </a:r>
          </a:p>
          <a:p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output_data_str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''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header =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input_list_prep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[</a:t>
            </a:r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0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output_list.insert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0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header)</a:t>
            </a:r>
          </a:p>
          <a:p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for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line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in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output_list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	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output_data_str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+=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';'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join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line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	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output_data_str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+=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'\n'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print(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f'Arquivo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final preparado e pronto para ser escrito no s3'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# Escrevendo saída no s3</a:t>
            </a:r>
          </a:p>
          <a:p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obj_name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input_obj_key.split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'/'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)[</a:t>
            </a:r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-1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output_obj_name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join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obj_name.split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'.'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)[:</a:t>
            </a:r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-1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]) +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'_prep.csv'</a:t>
            </a:r>
          </a:p>
          <a:p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output_obj_key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'lambda/output/' 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+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output_obj_name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output_data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output_data_str.encode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(encoding=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'UTF-8'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r = s3_client.put_object(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bucket_name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Key=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output_obj_key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Body=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output_data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return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	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statusCode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: </a:t>
            </a:r>
            <a:r>
              <a:rPr lang="pt-BR" sz="1000" dirty="0">
                <a:solidFill>
                  <a:schemeClr val="accent3"/>
                </a:solidFill>
                <a:latin typeface="Consolas" panose="020B0609020204030204" pitchFamily="49" charset="0"/>
              </a:rPr>
              <a:t>200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	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'Body'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: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json.dumps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output_data_str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302561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04.</a:t>
            </a:r>
            <a:r>
              <a:rPr lang="en" dirty="0"/>
              <a:t> </a:t>
            </a:r>
            <a:r>
              <a:rPr lang="en" sz="2000" dirty="0"/>
              <a:t>TRIGGER S3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68987" y="1188744"/>
            <a:ext cx="3688713" cy="330946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4806870" y="1672574"/>
            <a:ext cx="3688715" cy="474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No painel da função, clique no botão “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Add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Trigger” e selecione a opção S3 no menu </a:t>
            </a: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dropdown</a:t>
            </a: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F2039F0-0DA2-6934-3DC1-592E26282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09" y="1739570"/>
            <a:ext cx="1357560" cy="37549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3A3FCC2-104E-3E0C-C62E-5E79E1945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7041" y="1739570"/>
            <a:ext cx="1181101" cy="375495"/>
          </a:xfrm>
          <a:prstGeom prst="rect">
            <a:avLst/>
          </a:prstGeom>
        </p:spPr>
      </p:pic>
      <p:graphicFrame>
        <p:nvGraphicFramePr>
          <p:cNvPr id="46" name="Tabela 4">
            <a:extLst>
              <a:ext uri="{FF2B5EF4-FFF2-40B4-BE49-F238E27FC236}">
                <a16:creationId xmlns:a16="http://schemas.microsoft.com/office/drawing/2014/main" id="{F9A715EE-1DAD-F6E7-4730-E5E2032E0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372847"/>
              </p:ext>
            </p:extLst>
          </p:nvPr>
        </p:nvGraphicFramePr>
        <p:xfrm>
          <a:off x="924350" y="2487654"/>
          <a:ext cx="3305383" cy="15254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2239">
                  <a:extLst>
                    <a:ext uri="{9D8B030D-6E8A-4147-A177-3AD203B41FA5}">
                      <a16:colId xmlns:a16="http://schemas.microsoft.com/office/drawing/2014/main" val="3141605234"/>
                    </a:ext>
                  </a:extLst>
                </a:gridCol>
                <a:gridCol w="2293144">
                  <a:extLst>
                    <a:ext uri="{9D8B030D-6E8A-4147-A177-3AD203B41FA5}">
                      <a16:colId xmlns:a16="http://schemas.microsoft.com/office/drawing/2014/main" val="1101171362"/>
                    </a:ext>
                  </a:extLst>
                </a:gridCol>
              </a:tblGrid>
              <a:tr h="381373">
                <a:tc>
                  <a:txBody>
                    <a:bodyPr/>
                    <a:lstStyle/>
                    <a:p>
                      <a:r>
                        <a:rPr lang="pt-BR" sz="1000" b="0" dirty="0" err="1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Bucket</a:t>
                      </a:r>
                      <a:endParaRPr lang="pt-BR" sz="1000" b="0" dirty="0">
                        <a:solidFill>
                          <a:srgbClr val="B288DA"/>
                        </a:solidFill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aws</a:t>
                      </a: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-experts-&lt;</a:t>
                      </a:r>
                      <a:r>
                        <a:rPr lang="pt-BR" sz="100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random</a:t>
                      </a: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&gt;-sa-east-1</a:t>
                      </a:r>
                      <a:endParaRPr lang="pt-BR" sz="1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23861198"/>
                  </a:ext>
                </a:extLst>
              </a:tr>
              <a:tr h="381373">
                <a:tc>
                  <a:txBody>
                    <a:bodyPr/>
                    <a:lstStyle/>
                    <a:p>
                      <a:r>
                        <a:rPr lang="pt-BR" sz="1000" b="0" dirty="0" err="1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Event</a:t>
                      </a:r>
                      <a:r>
                        <a:rPr lang="pt-BR" sz="1000" b="0" dirty="0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pt-BR" sz="1000" b="0" dirty="0" err="1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Type</a:t>
                      </a:r>
                      <a:endParaRPr lang="pt-BR" sz="1000" b="0" dirty="0">
                        <a:solidFill>
                          <a:srgbClr val="B288DA"/>
                        </a:solidFill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29252303"/>
                  </a:ext>
                </a:extLst>
              </a:tr>
              <a:tr h="381373">
                <a:tc>
                  <a:txBody>
                    <a:bodyPr/>
                    <a:lstStyle/>
                    <a:p>
                      <a:r>
                        <a:rPr lang="pt-BR" sz="1000" b="0" dirty="0" err="1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Prefix</a:t>
                      </a:r>
                      <a:r>
                        <a:rPr lang="pt-BR" sz="1000" b="0" dirty="0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Lambda/input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05033514"/>
                  </a:ext>
                </a:extLst>
              </a:tr>
              <a:tr h="381373">
                <a:tc>
                  <a:txBody>
                    <a:bodyPr/>
                    <a:lstStyle/>
                    <a:p>
                      <a:r>
                        <a:rPr lang="pt-BR" sz="1000" b="0" dirty="0" err="1">
                          <a:solidFill>
                            <a:srgbClr val="B288DA"/>
                          </a:solidFill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Suffix</a:t>
                      </a:r>
                      <a:endParaRPr lang="pt-BR" sz="1000" b="0" dirty="0">
                        <a:solidFill>
                          <a:srgbClr val="B288DA"/>
                        </a:solidFill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.csv</a:t>
                      </a:r>
                      <a:endParaRPr lang="pt-BR" sz="1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8664652"/>
                  </a:ext>
                </a:extLst>
              </a:tr>
            </a:tbl>
          </a:graphicData>
        </a:graphic>
      </p:graphicFrame>
      <p:sp>
        <p:nvSpPr>
          <p:cNvPr id="48" name="Google Shape;860;p39">
            <a:extLst>
              <a:ext uri="{FF2B5EF4-FFF2-40B4-BE49-F238E27FC236}">
                <a16:creationId xmlns:a16="http://schemas.microsoft.com/office/drawing/2014/main" id="{8B2ACFA6-8842-9E81-1173-705F04AE234D}"/>
              </a:ext>
            </a:extLst>
          </p:cNvPr>
          <p:cNvSpPr/>
          <p:nvPr/>
        </p:nvSpPr>
        <p:spPr>
          <a:xfrm>
            <a:off x="4863985" y="1381757"/>
            <a:ext cx="176400" cy="176400"/>
          </a:xfrm>
          <a:prstGeom prst="ellipse">
            <a:avLst/>
          </a:prstGeom>
          <a:solidFill>
            <a:srgbClr val="B288DA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732;p37">
            <a:extLst>
              <a:ext uri="{FF2B5EF4-FFF2-40B4-BE49-F238E27FC236}">
                <a16:creationId xmlns:a16="http://schemas.microsoft.com/office/drawing/2014/main" id="{0D837BB7-EA0C-1558-903E-AA68F9E615B7}"/>
              </a:ext>
            </a:extLst>
          </p:cNvPr>
          <p:cNvSpPr txBox="1">
            <a:spLocks/>
          </p:cNvSpPr>
          <p:nvPr/>
        </p:nvSpPr>
        <p:spPr>
          <a:xfrm>
            <a:off x="5025145" y="124841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D6E1EBC2-81CA-9D40-89EF-05ABFADCCB8E}"/>
              </a:ext>
            </a:extLst>
          </p:cNvPr>
          <p:cNvCxnSpPr/>
          <p:nvPr/>
        </p:nvCxnSpPr>
        <p:spPr>
          <a:xfrm>
            <a:off x="3986213" y="1907381"/>
            <a:ext cx="714375" cy="0"/>
          </a:xfrm>
          <a:prstGeom prst="straightConnector1">
            <a:avLst/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533DFBF4-AA4D-4679-618B-E4EE814B3A86}"/>
              </a:ext>
            </a:extLst>
          </p:cNvPr>
          <p:cNvCxnSpPr>
            <a:cxnSpLocks/>
          </p:cNvCxnSpPr>
          <p:nvPr/>
        </p:nvCxnSpPr>
        <p:spPr>
          <a:xfrm>
            <a:off x="4310770" y="2674147"/>
            <a:ext cx="389818" cy="0"/>
          </a:xfrm>
          <a:prstGeom prst="straightConnector1">
            <a:avLst/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Google Shape;950;p48">
            <a:extLst>
              <a:ext uri="{FF2B5EF4-FFF2-40B4-BE49-F238E27FC236}">
                <a16:creationId xmlns:a16="http://schemas.microsoft.com/office/drawing/2014/main" id="{1D468B90-12F6-AF4E-C982-DB95EC59C8E4}"/>
              </a:ext>
            </a:extLst>
          </p:cNvPr>
          <p:cNvSpPr txBox="1">
            <a:spLocks/>
          </p:cNvSpPr>
          <p:nvPr/>
        </p:nvSpPr>
        <p:spPr>
          <a:xfrm flipH="1">
            <a:off x="4803268" y="2487653"/>
            <a:ext cx="3688715" cy="37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 err="1">
                <a:solidFill>
                  <a:schemeClr val="bg2"/>
                </a:solidFill>
                <a:latin typeface="Consolas" panose="020B0609020204030204" pitchFamily="49" charset="0"/>
              </a:rPr>
              <a:t>Bucket</a:t>
            </a: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 alvo do trigger configurado</a:t>
            </a:r>
          </a:p>
        </p:txBody>
      </p: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F61F5144-2AD3-EB60-8491-56C45CD1C7CD}"/>
              </a:ext>
            </a:extLst>
          </p:cNvPr>
          <p:cNvCxnSpPr>
            <a:cxnSpLocks/>
          </p:cNvCxnSpPr>
          <p:nvPr/>
        </p:nvCxnSpPr>
        <p:spPr>
          <a:xfrm>
            <a:off x="4310770" y="3048952"/>
            <a:ext cx="389818" cy="0"/>
          </a:xfrm>
          <a:prstGeom prst="straightConnector1">
            <a:avLst/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Google Shape;950;p48">
            <a:extLst>
              <a:ext uri="{FF2B5EF4-FFF2-40B4-BE49-F238E27FC236}">
                <a16:creationId xmlns:a16="http://schemas.microsoft.com/office/drawing/2014/main" id="{EFD1D162-35F9-FD53-E1D6-5F7F4E16BA96}"/>
              </a:ext>
            </a:extLst>
          </p:cNvPr>
          <p:cNvSpPr txBox="1">
            <a:spLocks/>
          </p:cNvSpPr>
          <p:nvPr/>
        </p:nvSpPr>
        <p:spPr>
          <a:xfrm flipH="1">
            <a:off x="4803268" y="2862458"/>
            <a:ext cx="3688715" cy="37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Tipo de chamada para acionamento do trigger</a:t>
            </a:r>
          </a:p>
        </p:txBody>
      </p: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5D01D503-BB80-31FC-1596-E900DE15DA7B}"/>
              </a:ext>
            </a:extLst>
          </p:cNvPr>
          <p:cNvCxnSpPr>
            <a:cxnSpLocks/>
          </p:cNvCxnSpPr>
          <p:nvPr/>
        </p:nvCxnSpPr>
        <p:spPr>
          <a:xfrm>
            <a:off x="4310770" y="3439927"/>
            <a:ext cx="389818" cy="0"/>
          </a:xfrm>
          <a:prstGeom prst="straightConnector1">
            <a:avLst/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Google Shape;950;p48">
            <a:extLst>
              <a:ext uri="{FF2B5EF4-FFF2-40B4-BE49-F238E27FC236}">
                <a16:creationId xmlns:a16="http://schemas.microsoft.com/office/drawing/2014/main" id="{DD03AEFA-0EBF-0FDD-E02F-74B2F97CC4A5}"/>
              </a:ext>
            </a:extLst>
          </p:cNvPr>
          <p:cNvSpPr txBox="1">
            <a:spLocks/>
          </p:cNvSpPr>
          <p:nvPr/>
        </p:nvSpPr>
        <p:spPr>
          <a:xfrm flipH="1">
            <a:off x="4803268" y="3253433"/>
            <a:ext cx="3688715" cy="37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Prefixo (diretório) dos objetos que irão acionar o trigger</a:t>
            </a:r>
          </a:p>
        </p:txBody>
      </p:sp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1E746904-FF36-7008-565A-AADAEEE429A2}"/>
              </a:ext>
            </a:extLst>
          </p:cNvPr>
          <p:cNvCxnSpPr>
            <a:cxnSpLocks/>
          </p:cNvCxnSpPr>
          <p:nvPr/>
        </p:nvCxnSpPr>
        <p:spPr>
          <a:xfrm>
            <a:off x="4312723" y="3855401"/>
            <a:ext cx="389818" cy="0"/>
          </a:xfrm>
          <a:prstGeom prst="straightConnector1">
            <a:avLst/>
          </a:prstGeom>
          <a:ln>
            <a:solidFill>
              <a:srgbClr val="B28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Google Shape;950;p48">
            <a:extLst>
              <a:ext uri="{FF2B5EF4-FFF2-40B4-BE49-F238E27FC236}">
                <a16:creationId xmlns:a16="http://schemas.microsoft.com/office/drawing/2014/main" id="{13EC61FC-C7B4-A972-1F04-54DF2267E414}"/>
              </a:ext>
            </a:extLst>
          </p:cNvPr>
          <p:cNvSpPr txBox="1">
            <a:spLocks/>
          </p:cNvSpPr>
          <p:nvPr/>
        </p:nvSpPr>
        <p:spPr>
          <a:xfrm flipH="1">
            <a:off x="4805221" y="3668907"/>
            <a:ext cx="3688715" cy="37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Sufixo (extensão) dos objetos que irão acionar o trigger</a:t>
            </a:r>
          </a:p>
        </p:txBody>
      </p:sp>
    </p:spTree>
    <p:extLst>
      <p:ext uri="{BB962C8B-B14F-4D97-AF65-F5344CB8AC3E}">
        <p14:creationId xmlns:p14="http://schemas.microsoft.com/office/powerpoint/2010/main" val="8739887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63D7379-B23F-A37A-053D-702C3522F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85" y="-86685"/>
            <a:ext cx="522580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866859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4"/>
                </a:solidFill>
              </a:rPr>
              <a:t>/PRÁTICA 05</a:t>
            </a:r>
            <a:br>
              <a:rPr lang="en" dirty="0"/>
            </a:br>
            <a:r>
              <a:rPr lang="en" sz="3200" dirty="0"/>
              <a:t>DESLIGANDO EC2 EM HORÁRIO NOTURNO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92817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41738" y="1800009"/>
            <a:ext cx="0" cy="2363469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DESLIGANDO EC2 À NOITE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Agendar um evento via EventBridge para executar uma função Lambda que desliga instâncias EC2 todos os dias em um horário noturno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5295929"/>
                  <a:gd name="adj3" fmla="val 1525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10688" y="1616124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instâncias EC2 em qualquer região e sob qualquer configuração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10688" y="2106769"/>
            <a:ext cx="28504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o IAM e crie uma role com os acessos necessários para descrever e desligar instâncias EC2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10688" y="2751302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que assuma a role IAM recém criada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10688" y="3241947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Modifique 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listar as instâncias em todas as regiões de uma conta e interrompê-las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10688" y="3886479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EventBridge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executar a função em horário noturno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F9A4EB7-F11D-0902-0DCD-0EBEAD23C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464" y="3022249"/>
            <a:ext cx="2779361" cy="150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3491D69F-06E1-1E81-D548-54AC9486B79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64680879"/>
                  </p:ext>
                </p:extLst>
              </p:nvPr>
            </p:nvGraphicFramePr>
            <p:xfrm>
              <a:off x="5357193" y="1712735"/>
              <a:ext cx="169091" cy="180000"/>
            </p:xfrm>
            <a:graphic>
              <a:graphicData uri="http://schemas.microsoft.com/office/powerpoint/2016/slidezoom">
                <pslz:sldZm>
                  <pslz:sldZmObj sldId="430" cId="1742595321">
                    <pslz:zmPr id="{0B1771D8-922A-47EF-8022-B20485C447F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extLst>
                  <a:ext uri="{FF2B5EF4-FFF2-40B4-BE49-F238E27FC236}">
                    <a16:creationId xmlns:a16="http://schemas.microsoft.com/office/drawing/2014/main" id="{3491D69F-06E1-1E81-D548-54AC9486B7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1712735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396A8F08-DF80-3BF6-E10A-8649C5E23F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8617778"/>
                  </p:ext>
                </p:extLst>
              </p:nvPr>
            </p:nvGraphicFramePr>
            <p:xfrm>
              <a:off x="5357193" y="2289051"/>
              <a:ext cx="169091" cy="180000"/>
            </p:xfrm>
            <a:graphic>
              <a:graphicData uri="http://schemas.microsoft.com/office/powerpoint/2016/slidezoom">
                <pslz:sldZm>
                  <pslz:sldZmObj sldId="431" cId="1843350185">
                    <pslz:zmPr id="{DD8E0E33-EBA6-4D79-A33E-3A8B38ED86E5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Slide 4">
                <a:extLst>
                  <a:ext uri="{FF2B5EF4-FFF2-40B4-BE49-F238E27FC236}">
                    <a16:creationId xmlns:a16="http://schemas.microsoft.com/office/drawing/2014/main" id="{396A8F08-DF80-3BF6-E10A-8649C5E23F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228905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C633DFB9-790F-68A3-3FB9-9E237D859C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10911717"/>
                  </p:ext>
                </p:extLst>
              </p:nvPr>
            </p:nvGraphicFramePr>
            <p:xfrm>
              <a:off x="5357193" y="2850473"/>
              <a:ext cx="169091" cy="180000"/>
            </p:xfrm>
            <a:graphic>
              <a:graphicData uri="http://schemas.microsoft.com/office/powerpoint/2016/slidezoom">
                <pslz:sldZm>
                  <pslz:sldZmObj sldId="432" cId="3384550928">
                    <pslz:zmPr id="{40915583-3494-4E0C-BE60-EF999D29E6C4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extLst>
                  <a:ext uri="{FF2B5EF4-FFF2-40B4-BE49-F238E27FC236}">
                    <a16:creationId xmlns:a16="http://schemas.microsoft.com/office/drawing/2014/main" id="{C633DFB9-790F-68A3-3FB9-9E237D859C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285047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4BCF479A-7AE6-4854-CA49-67377E9726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32044588"/>
                  </p:ext>
                </p:extLst>
              </p:nvPr>
            </p:nvGraphicFramePr>
            <p:xfrm>
              <a:off x="5357193" y="3261213"/>
              <a:ext cx="169091" cy="180000"/>
            </p:xfrm>
            <a:graphic>
              <a:graphicData uri="http://schemas.microsoft.com/office/powerpoint/2016/slidezoom">
                <pslz:sldZm>
                  <pslz:sldZmObj sldId="434" cId="2996180268">
                    <pslz:zmPr id="{74396039-5AE8-4A6B-89A6-1993E64A8810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extLst>
                  <a:ext uri="{FF2B5EF4-FFF2-40B4-BE49-F238E27FC236}">
                    <a16:creationId xmlns:a16="http://schemas.microsoft.com/office/drawing/2014/main" id="{4BCF479A-7AE6-4854-CA49-67377E9726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326121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35D5473F-606F-C44C-F110-BDED3A1DBE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5619517"/>
                  </p:ext>
                </p:extLst>
              </p:nvPr>
            </p:nvGraphicFramePr>
            <p:xfrm>
              <a:off x="5357193" y="3449866"/>
              <a:ext cx="169091" cy="180000"/>
            </p:xfrm>
            <a:graphic>
              <a:graphicData uri="http://schemas.microsoft.com/office/powerpoint/2016/slidezoom">
                <pslz:sldZm>
                  <pslz:sldZmObj sldId="433" cId="544710395">
                    <pslz:zmPr id="{AB6E56E9-057C-443F-B9EE-CFADBD4C5D45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extLst>
                  <a:ext uri="{FF2B5EF4-FFF2-40B4-BE49-F238E27FC236}">
                    <a16:creationId xmlns:a16="http://schemas.microsoft.com/office/drawing/2014/main" id="{35D5473F-606F-C44C-F110-BDED3A1DBE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344986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CE38E4A5-F571-972B-6DE7-A073BE06D7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3796224"/>
                  </p:ext>
                </p:extLst>
              </p:nvPr>
            </p:nvGraphicFramePr>
            <p:xfrm>
              <a:off x="5357193" y="3638519"/>
              <a:ext cx="169091" cy="180000"/>
            </p:xfrm>
            <a:graphic>
              <a:graphicData uri="http://schemas.microsoft.com/office/powerpoint/2016/slidezoom">
                <pslz:sldZm>
                  <pslz:sldZmObj sldId="435" cId="3132629521">
                    <pslz:zmPr id="{BD6ACE9A-8721-4ED0-A250-620BC50DFC49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extLst>
                  <a:ext uri="{FF2B5EF4-FFF2-40B4-BE49-F238E27FC236}">
                    <a16:creationId xmlns:a16="http://schemas.microsoft.com/office/drawing/2014/main" id="{CE38E4A5-F571-972B-6DE7-A073BE06D7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363851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Zoom de Slide 14">
                <a:extLst>
                  <a:ext uri="{FF2B5EF4-FFF2-40B4-BE49-F238E27FC236}">
                    <a16:creationId xmlns:a16="http://schemas.microsoft.com/office/drawing/2014/main" id="{32FD10FE-2F90-E3F0-C2A9-E212675001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03768213"/>
                  </p:ext>
                </p:extLst>
              </p:nvPr>
            </p:nvGraphicFramePr>
            <p:xfrm>
              <a:off x="5357193" y="4028745"/>
              <a:ext cx="169091" cy="180000"/>
            </p:xfrm>
            <a:graphic>
              <a:graphicData uri="http://schemas.microsoft.com/office/powerpoint/2016/slidezoom">
                <pslz:sldZm>
                  <pslz:sldZmObj sldId="436" cId="896287535">
                    <pslz:zmPr id="{535197B1-E359-409B-8840-0033D5814DAF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Zoom de Slide 14">
                <a:extLst>
                  <a:ext uri="{FF2B5EF4-FFF2-40B4-BE49-F238E27FC236}">
                    <a16:creationId xmlns:a16="http://schemas.microsoft.com/office/drawing/2014/main" id="{32FD10FE-2F90-E3F0-C2A9-E212675001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4028745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205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1" grpId="0"/>
      <p:bldP spid="219" grpId="0"/>
      <p:bldP spid="220" grpId="0"/>
      <p:bldP spid="222" grpId="0"/>
      <p:bldP spid="224" grpId="0"/>
      <p:bldP spid="226" grpId="0"/>
      <p:bldP spid="27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</p:cNvCxnSpPr>
          <p:nvPr/>
        </p:nvCxnSpPr>
        <p:spPr>
          <a:xfrm>
            <a:off x="5441738" y="1800009"/>
            <a:ext cx="0" cy="2363469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DESLIGANDO EC2 À NOITE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Agendar um evento via EventBridge para executar uma função Lambda que desliga instâncias EC2 todos os dias em um horário noturno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5295929"/>
                  <a:gd name="adj3" fmla="val 1525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10688" y="1616124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instâncias EC2 em qualquer região e sob qualquer configuração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10688" y="2106769"/>
            <a:ext cx="28504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Acesse o IAM e crie uma role com os acessos necessários para descrever e desligar instâncias EC2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10688" y="2751302"/>
            <a:ext cx="2833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função Lambda que assuma a role IAM recém criada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10688" y="3241947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Modifique 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listar as instâncias em todas as regiões de uma conta e interrompê-las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67F6D0D0-B9BA-441C-A4ED-F320E5970C60}"/>
              </a:ext>
            </a:extLst>
          </p:cNvPr>
          <p:cNvSpPr txBox="1"/>
          <p:nvPr/>
        </p:nvSpPr>
        <p:spPr>
          <a:xfrm>
            <a:off x="5510688" y="3886479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EventBridge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executar a função em horário noturno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F9A4EB7-F11D-0902-0DCD-0EBEAD23C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464" y="3022249"/>
            <a:ext cx="2779361" cy="150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3491D69F-06E1-1E81-D548-54AC9486B79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193" y="1712735"/>
              <a:ext cx="169091" cy="180000"/>
            </p:xfrm>
            <a:graphic>
              <a:graphicData uri="http://schemas.microsoft.com/office/powerpoint/2016/slidezoom">
                <pslz:sldZm>
                  <pslz:sldZmObj sldId="430" cId="1742595321">
                    <pslz:zmPr id="{0B1771D8-922A-47EF-8022-B20485C447F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extLst>
                  <a:ext uri="{FF2B5EF4-FFF2-40B4-BE49-F238E27FC236}">
                    <a16:creationId xmlns:a16="http://schemas.microsoft.com/office/drawing/2014/main" id="{3491D69F-06E1-1E81-D548-54AC9486B7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1712735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396A8F08-DF80-3BF6-E10A-8649C5E23FB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193" y="2289051"/>
              <a:ext cx="169091" cy="180000"/>
            </p:xfrm>
            <a:graphic>
              <a:graphicData uri="http://schemas.microsoft.com/office/powerpoint/2016/slidezoom">
                <pslz:sldZm>
                  <pslz:sldZmObj sldId="431" cId="1843350185">
                    <pslz:zmPr id="{DD8E0E33-EBA6-4D79-A33E-3A8B38ED86E5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Slide 4">
                <a:extLst>
                  <a:ext uri="{FF2B5EF4-FFF2-40B4-BE49-F238E27FC236}">
                    <a16:creationId xmlns:a16="http://schemas.microsoft.com/office/drawing/2014/main" id="{396A8F08-DF80-3BF6-E10A-8649C5E23F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2289051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C633DFB9-790F-68A3-3FB9-9E237D859CF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193" y="2850473"/>
              <a:ext cx="169091" cy="180000"/>
            </p:xfrm>
            <a:graphic>
              <a:graphicData uri="http://schemas.microsoft.com/office/powerpoint/2016/slidezoom">
                <pslz:sldZm>
                  <pslz:sldZmObj sldId="432" cId="3384550928">
                    <pslz:zmPr id="{40915583-3494-4E0C-BE60-EF999D29E6C4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extLst>
                  <a:ext uri="{FF2B5EF4-FFF2-40B4-BE49-F238E27FC236}">
                    <a16:creationId xmlns:a16="http://schemas.microsoft.com/office/drawing/2014/main" id="{C633DFB9-790F-68A3-3FB9-9E237D859C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285047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4BCF479A-7AE6-4854-CA49-67377E97260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193" y="3261213"/>
              <a:ext cx="169091" cy="180000"/>
            </p:xfrm>
            <a:graphic>
              <a:graphicData uri="http://schemas.microsoft.com/office/powerpoint/2016/slidezoom">
                <pslz:sldZm>
                  <pslz:sldZmObj sldId="434" cId="2996180268">
                    <pslz:zmPr id="{74396039-5AE8-4A6B-89A6-1993E64A8810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extLst>
                  <a:ext uri="{FF2B5EF4-FFF2-40B4-BE49-F238E27FC236}">
                    <a16:creationId xmlns:a16="http://schemas.microsoft.com/office/drawing/2014/main" id="{4BCF479A-7AE6-4854-CA49-67377E9726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3261213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35D5473F-606F-C44C-F110-BDED3A1DBE0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193" y="3449866"/>
              <a:ext cx="169091" cy="180000"/>
            </p:xfrm>
            <a:graphic>
              <a:graphicData uri="http://schemas.microsoft.com/office/powerpoint/2016/slidezoom">
                <pslz:sldZm>
                  <pslz:sldZmObj sldId="433" cId="544710395">
                    <pslz:zmPr id="{AB6E56E9-057C-443F-B9EE-CFADBD4C5D45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extLst>
                  <a:ext uri="{FF2B5EF4-FFF2-40B4-BE49-F238E27FC236}">
                    <a16:creationId xmlns:a16="http://schemas.microsoft.com/office/drawing/2014/main" id="{35D5473F-606F-C44C-F110-BDED3A1DBE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3449866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CE38E4A5-F571-972B-6DE7-A073BE06D75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193" y="3638519"/>
              <a:ext cx="169091" cy="180000"/>
            </p:xfrm>
            <a:graphic>
              <a:graphicData uri="http://schemas.microsoft.com/office/powerpoint/2016/slidezoom">
                <pslz:sldZm>
                  <pslz:sldZmObj sldId="435" cId="3132629521">
                    <pslz:zmPr id="{BD6ACE9A-8721-4ED0-A250-620BC50DFC49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extLst>
                  <a:ext uri="{FF2B5EF4-FFF2-40B4-BE49-F238E27FC236}">
                    <a16:creationId xmlns:a16="http://schemas.microsoft.com/office/drawing/2014/main" id="{CE38E4A5-F571-972B-6DE7-A073BE06D7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3638519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Zoom de Slide 14">
                <a:extLst>
                  <a:ext uri="{FF2B5EF4-FFF2-40B4-BE49-F238E27FC236}">
                    <a16:creationId xmlns:a16="http://schemas.microsoft.com/office/drawing/2014/main" id="{32FD10FE-2F90-E3F0-C2A9-E2126750011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193" y="4028745"/>
              <a:ext cx="169091" cy="180000"/>
            </p:xfrm>
            <a:graphic>
              <a:graphicData uri="http://schemas.microsoft.com/office/powerpoint/2016/slidezoom">
                <pslz:sldZm>
                  <pslz:sldZmObj sldId="436" cId="896287535">
                    <pslz:zmPr id="{535197B1-E359-409B-8840-0033D5814DAF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Zoom de Slide 14">
                <a:extLst>
                  <a:ext uri="{FF2B5EF4-FFF2-40B4-BE49-F238E27FC236}">
                    <a16:creationId xmlns:a16="http://schemas.microsoft.com/office/drawing/2014/main" id="{32FD10FE-2F90-E3F0-C2A9-E212675001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193" y="4028745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5402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581;p57">
            <a:extLst>
              <a:ext uri="{FF2B5EF4-FFF2-40B4-BE49-F238E27FC236}">
                <a16:creationId xmlns:a16="http://schemas.microsoft.com/office/drawing/2014/main" id="{B644250C-8764-263B-6B53-4C7A176ED683}"/>
              </a:ext>
            </a:extLst>
          </p:cNvPr>
          <p:cNvSpPr/>
          <p:nvPr/>
        </p:nvSpPr>
        <p:spPr>
          <a:xfrm>
            <a:off x="1014062" y="1410244"/>
            <a:ext cx="3248401" cy="2956016"/>
          </a:xfrm>
          <a:prstGeom prst="roundRect">
            <a:avLst>
              <a:gd name="adj" fmla="val 923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950;p48">
            <a:extLst>
              <a:ext uri="{FF2B5EF4-FFF2-40B4-BE49-F238E27FC236}">
                <a16:creationId xmlns:a16="http://schemas.microsoft.com/office/drawing/2014/main" id="{7AE29584-9D23-A2ED-16D8-143B2309D432}"/>
              </a:ext>
            </a:extLst>
          </p:cNvPr>
          <p:cNvSpPr txBox="1">
            <a:spLocks/>
          </p:cNvSpPr>
          <p:nvPr/>
        </p:nvSpPr>
        <p:spPr>
          <a:xfrm flipH="1">
            <a:off x="1186865" y="1383067"/>
            <a:ext cx="3075597" cy="374393"/>
          </a:xfrm>
          <a:prstGeom prst="rect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pt-BR" sz="1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    Tradicional</a:t>
            </a:r>
          </a:p>
        </p:txBody>
      </p:sp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TRADICIONAL x </a:t>
            </a:r>
            <a:r>
              <a:rPr lang="en" i="1" dirty="0">
                <a:solidFill>
                  <a:schemeClr val="bg2"/>
                </a:solidFill>
              </a:rPr>
              <a:t>SERVERLESS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6" y="718762"/>
            <a:ext cx="747425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Comparação entre o modelo tradicional de desenvolvimento e o modelo </a:t>
            </a:r>
            <a:r>
              <a:rPr lang="pt-BR" i="1" dirty="0" err="1"/>
              <a:t>serverless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Google Shape;842;p44">
            <a:extLst>
              <a:ext uri="{FF2B5EF4-FFF2-40B4-BE49-F238E27FC236}">
                <a16:creationId xmlns:a16="http://schemas.microsoft.com/office/drawing/2014/main" id="{43B8AED9-69A4-0BFB-2F98-1F9498D92A71}"/>
              </a:ext>
            </a:extLst>
          </p:cNvPr>
          <p:cNvSpPr/>
          <p:nvPr/>
        </p:nvSpPr>
        <p:spPr>
          <a:xfrm>
            <a:off x="892142" y="1260514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581;p57">
            <a:extLst>
              <a:ext uri="{FF2B5EF4-FFF2-40B4-BE49-F238E27FC236}">
                <a16:creationId xmlns:a16="http://schemas.microsoft.com/office/drawing/2014/main" id="{0A94AC86-F8DA-3C70-F901-4DD48A001021}"/>
              </a:ext>
            </a:extLst>
          </p:cNvPr>
          <p:cNvSpPr/>
          <p:nvPr/>
        </p:nvSpPr>
        <p:spPr>
          <a:xfrm>
            <a:off x="4782477" y="1410244"/>
            <a:ext cx="3240000" cy="2956016"/>
          </a:xfrm>
          <a:prstGeom prst="roundRect">
            <a:avLst>
              <a:gd name="adj" fmla="val 923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950;p48">
            <a:extLst>
              <a:ext uri="{FF2B5EF4-FFF2-40B4-BE49-F238E27FC236}">
                <a16:creationId xmlns:a16="http://schemas.microsoft.com/office/drawing/2014/main" id="{BA1E9D69-D0BC-2BC7-57F8-63279FE20F7A}"/>
              </a:ext>
            </a:extLst>
          </p:cNvPr>
          <p:cNvSpPr txBox="1">
            <a:spLocks/>
          </p:cNvSpPr>
          <p:nvPr/>
        </p:nvSpPr>
        <p:spPr>
          <a:xfrm flipH="1">
            <a:off x="4780293" y="1383067"/>
            <a:ext cx="3230607" cy="374393"/>
          </a:xfrm>
          <a:prstGeom prst="rect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pt-BR" sz="1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                    </a:t>
            </a:r>
            <a:r>
              <a:rPr lang="pt-BR" sz="1800" dirty="0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Serverless</a:t>
            </a:r>
            <a:r>
              <a:rPr lang="pt-BR" sz="1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</a:p>
        </p:txBody>
      </p:sp>
      <p:sp>
        <p:nvSpPr>
          <p:cNvPr id="16" name="Google Shape;842;p44">
            <a:extLst>
              <a:ext uri="{FF2B5EF4-FFF2-40B4-BE49-F238E27FC236}">
                <a16:creationId xmlns:a16="http://schemas.microsoft.com/office/drawing/2014/main" id="{C4723A36-A39D-A45E-6BCF-2CF293CCF31B}"/>
              </a:ext>
            </a:extLst>
          </p:cNvPr>
          <p:cNvSpPr/>
          <p:nvPr/>
        </p:nvSpPr>
        <p:spPr>
          <a:xfrm>
            <a:off x="7510438" y="1260514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82EC5414-E5BE-0293-B4B7-71C084D27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82" y="1352850"/>
            <a:ext cx="438364" cy="43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alf Life Logo Png Transparent - Lambda Half Life Logo - Free Transparent  PNG Download - PNGkey">
            <a:extLst>
              <a:ext uri="{FF2B5EF4-FFF2-40B4-BE49-F238E27FC236}">
                <a16:creationId xmlns:a16="http://schemas.microsoft.com/office/drawing/2014/main" id="{9A2EA2E9-0245-E6F5-8FC3-A7D1B12933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" t="4930" r="1192" b="2518"/>
          <a:stretch/>
        </p:blipFill>
        <p:spPr bwMode="auto">
          <a:xfrm>
            <a:off x="7632358" y="1365960"/>
            <a:ext cx="392302" cy="3915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21D74D45-5A46-04FB-4644-48B9BE515F87}"/>
              </a:ext>
            </a:extLst>
          </p:cNvPr>
          <p:cNvGrpSpPr/>
          <p:nvPr/>
        </p:nvGrpSpPr>
        <p:grpSpPr>
          <a:xfrm>
            <a:off x="1201892" y="1872644"/>
            <a:ext cx="2390011" cy="349988"/>
            <a:chOff x="1201892" y="2047904"/>
            <a:chExt cx="2390011" cy="349988"/>
          </a:xfrm>
        </p:grpSpPr>
        <p:sp>
          <p:nvSpPr>
            <p:cNvPr id="20" name="Google Shape;950;p48">
              <a:extLst>
                <a:ext uri="{FF2B5EF4-FFF2-40B4-BE49-F238E27FC236}">
                  <a16:creationId xmlns:a16="http://schemas.microsoft.com/office/drawing/2014/main" id="{0A070611-8099-AE1A-B291-DCFD2002C453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1" y="2047904"/>
              <a:ext cx="2278342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Provisionamento de instância</a:t>
              </a:r>
            </a:p>
          </p:txBody>
        </p:sp>
        <p:sp>
          <p:nvSpPr>
            <p:cNvPr id="21" name="Google Shape;1194;p52">
              <a:extLst>
                <a:ext uri="{FF2B5EF4-FFF2-40B4-BE49-F238E27FC236}">
                  <a16:creationId xmlns:a16="http://schemas.microsoft.com/office/drawing/2014/main" id="{F1F74BE4-AC6F-16F8-6F12-5AF94C1FBB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A7CB9430-3FBD-4B73-C870-0F6F35F3EE70}"/>
              </a:ext>
            </a:extLst>
          </p:cNvPr>
          <p:cNvGrpSpPr/>
          <p:nvPr/>
        </p:nvGrpSpPr>
        <p:grpSpPr>
          <a:xfrm>
            <a:off x="1201892" y="2137744"/>
            <a:ext cx="3060569" cy="349988"/>
            <a:chOff x="1201892" y="2047904"/>
            <a:chExt cx="3060569" cy="349988"/>
          </a:xfrm>
        </p:grpSpPr>
        <p:sp>
          <p:nvSpPr>
            <p:cNvPr id="26" name="Google Shape;950;p48">
              <a:extLst>
                <a:ext uri="{FF2B5EF4-FFF2-40B4-BE49-F238E27FC236}">
                  <a16:creationId xmlns:a16="http://schemas.microsoft.com/office/drawing/2014/main" id="{FA789F00-692E-C44D-CC20-0D8B6E947DD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Atualização do Sistema Operacional</a:t>
              </a:r>
            </a:p>
          </p:txBody>
        </p:sp>
        <p:sp>
          <p:nvSpPr>
            <p:cNvPr id="28" name="Google Shape;1194;p52">
              <a:extLst>
                <a:ext uri="{FF2B5EF4-FFF2-40B4-BE49-F238E27FC236}">
                  <a16:creationId xmlns:a16="http://schemas.microsoft.com/office/drawing/2014/main" id="{A690B2C6-EB82-EA17-B2D6-857F3C0BE4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50421713-63DB-973E-5684-F4B55F8720A9}"/>
              </a:ext>
            </a:extLst>
          </p:cNvPr>
          <p:cNvGrpSpPr/>
          <p:nvPr/>
        </p:nvGrpSpPr>
        <p:grpSpPr>
          <a:xfrm>
            <a:off x="1201892" y="2413332"/>
            <a:ext cx="3060569" cy="349988"/>
            <a:chOff x="1201892" y="2047904"/>
            <a:chExt cx="3060569" cy="349988"/>
          </a:xfrm>
        </p:grpSpPr>
        <p:sp>
          <p:nvSpPr>
            <p:cNvPr id="30" name="Google Shape;950;p48">
              <a:extLst>
                <a:ext uri="{FF2B5EF4-FFF2-40B4-BE49-F238E27FC236}">
                  <a16:creationId xmlns:a16="http://schemas.microsoft.com/office/drawing/2014/main" id="{EDE478AB-8CAC-521B-6F9C-A698C507179E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Instalação da plataforma da aplicação</a:t>
              </a:r>
            </a:p>
          </p:txBody>
        </p:sp>
        <p:sp>
          <p:nvSpPr>
            <p:cNvPr id="31" name="Google Shape;1194;p52">
              <a:extLst>
                <a:ext uri="{FF2B5EF4-FFF2-40B4-BE49-F238E27FC236}">
                  <a16:creationId xmlns:a16="http://schemas.microsoft.com/office/drawing/2014/main" id="{23A9E8B4-0B03-8305-572A-3F507D1187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F1B1A943-431D-6902-73CE-E1EC329D5E4E}"/>
              </a:ext>
            </a:extLst>
          </p:cNvPr>
          <p:cNvGrpSpPr/>
          <p:nvPr/>
        </p:nvGrpSpPr>
        <p:grpSpPr>
          <a:xfrm>
            <a:off x="1201892" y="2700391"/>
            <a:ext cx="3060569" cy="349988"/>
            <a:chOff x="1201892" y="2047904"/>
            <a:chExt cx="3060569" cy="349988"/>
          </a:xfrm>
        </p:grpSpPr>
        <p:sp>
          <p:nvSpPr>
            <p:cNvPr id="37" name="Google Shape;950;p48">
              <a:extLst>
                <a:ext uri="{FF2B5EF4-FFF2-40B4-BE49-F238E27FC236}">
                  <a16:creationId xmlns:a16="http://schemas.microsoft.com/office/drawing/2014/main" id="{670CF402-4C28-F299-7BD8-AECE6FE0F4BA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i="1" dirty="0"/>
                <a:t>Build</a:t>
              </a:r>
              <a:r>
                <a:rPr lang="pt-BR" dirty="0"/>
                <a:t> e </a:t>
              </a:r>
              <a:r>
                <a:rPr lang="pt-BR" i="1" dirty="0" err="1"/>
                <a:t>deploy</a:t>
              </a:r>
              <a:r>
                <a:rPr lang="pt-BR" dirty="0"/>
                <a:t> da aplicação</a:t>
              </a:r>
            </a:p>
          </p:txBody>
        </p:sp>
        <p:sp>
          <p:nvSpPr>
            <p:cNvPr id="38" name="Google Shape;1194;p52">
              <a:extLst>
                <a:ext uri="{FF2B5EF4-FFF2-40B4-BE49-F238E27FC236}">
                  <a16:creationId xmlns:a16="http://schemas.microsoft.com/office/drawing/2014/main" id="{BB715ECF-3494-DA64-5580-E1A3E07872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02FDC531-251A-AB31-2AA9-2A4C5EBF4BF9}"/>
              </a:ext>
            </a:extLst>
          </p:cNvPr>
          <p:cNvGrpSpPr/>
          <p:nvPr/>
        </p:nvGrpSpPr>
        <p:grpSpPr>
          <a:xfrm>
            <a:off x="1201892" y="2993837"/>
            <a:ext cx="3060569" cy="349988"/>
            <a:chOff x="1201892" y="2047904"/>
            <a:chExt cx="3060569" cy="349988"/>
          </a:xfrm>
        </p:grpSpPr>
        <p:sp>
          <p:nvSpPr>
            <p:cNvPr id="40" name="Google Shape;950;p48">
              <a:extLst>
                <a:ext uri="{FF2B5EF4-FFF2-40B4-BE49-F238E27FC236}">
                  <a16:creationId xmlns:a16="http://schemas.microsoft.com/office/drawing/2014/main" id="{1C89FF0A-9D23-C977-5E4E-20B3A81DE499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Configuração de </a:t>
              </a:r>
              <a:r>
                <a:rPr lang="pt-BR" i="1" dirty="0"/>
                <a:t>Auto </a:t>
              </a:r>
              <a:r>
                <a:rPr lang="pt-BR" i="1" dirty="0" err="1"/>
                <a:t>Scaling</a:t>
              </a:r>
              <a:r>
                <a:rPr lang="pt-BR" dirty="0"/>
                <a:t> e </a:t>
              </a:r>
              <a:r>
                <a:rPr lang="pt-BR" i="1" dirty="0" err="1"/>
                <a:t>Load</a:t>
              </a:r>
              <a:r>
                <a:rPr lang="pt-BR" i="1" dirty="0"/>
                <a:t> </a:t>
              </a:r>
              <a:r>
                <a:rPr lang="pt-BR" i="1" dirty="0" err="1"/>
                <a:t>Balancer</a:t>
              </a:r>
              <a:endParaRPr lang="pt-BR" dirty="0"/>
            </a:p>
          </p:txBody>
        </p:sp>
        <p:sp>
          <p:nvSpPr>
            <p:cNvPr id="41" name="Google Shape;1194;p52">
              <a:extLst>
                <a:ext uri="{FF2B5EF4-FFF2-40B4-BE49-F238E27FC236}">
                  <a16:creationId xmlns:a16="http://schemas.microsoft.com/office/drawing/2014/main" id="{D48ABCD1-8BE3-2E65-E83F-7A0862ACD8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FD22EECD-7041-1000-049D-F91416A8209D}"/>
              </a:ext>
            </a:extLst>
          </p:cNvPr>
          <p:cNvGrpSpPr/>
          <p:nvPr/>
        </p:nvGrpSpPr>
        <p:grpSpPr>
          <a:xfrm>
            <a:off x="1186865" y="3415090"/>
            <a:ext cx="3060569" cy="349988"/>
            <a:chOff x="1201892" y="2047904"/>
            <a:chExt cx="3060569" cy="349988"/>
          </a:xfrm>
        </p:grpSpPr>
        <p:sp>
          <p:nvSpPr>
            <p:cNvPr id="43" name="Google Shape;950;p48">
              <a:extLst>
                <a:ext uri="{FF2B5EF4-FFF2-40B4-BE49-F238E27FC236}">
                  <a16:creationId xmlns:a16="http://schemas.microsoft.com/office/drawing/2014/main" id="{4C47D2D4-8DDD-7565-1B8C-26313C04F8F0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Monitoramento contínuo de servidores</a:t>
              </a:r>
            </a:p>
          </p:txBody>
        </p:sp>
        <p:sp>
          <p:nvSpPr>
            <p:cNvPr id="44" name="Google Shape;1194;p52">
              <a:extLst>
                <a:ext uri="{FF2B5EF4-FFF2-40B4-BE49-F238E27FC236}">
                  <a16:creationId xmlns:a16="http://schemas.microsoft.com/office/drawing/2014/main" id="{A8E56C3D-71DD-C344-344F-1B1BCC7A61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05B0AEAB-2A44-B6D9-A61E-DAA7ED3B1181}"/>
              </a:ext>
            </a:extLst>
          </p:cNvPr>
          <p:cNvGrpSpPr/>
          <p:nvPr/>
        </p:nvGrpSpPr>
        <p:grpSpPr>
          <a:xfrm>
            <a:off x="1186865" y="3706700"/>
            <a:ext cx="3060569" cy="349988"/>
            <a:chOff x="1201892" y="2047904"/>
            <a:chExt cx="3060569" cy="349988"/>
          </a:xfrm>
        </p:grpSpPr>
        <p:sp>
          <p:nvSpPr>
            <p:cNvPr id="46" name="Google Shape;950;p48">
              <a:extLst>
                <a:ext uri="{FF2B5EF4-FFF2-40B4-BE49-F238E27FC236}">
                  <a16:creationId xmlns:a16="http://schemas.microsoft.com/office/drawing/2014/main" id="{FA71E741-A17F-8231-8627-DFBEA698195D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Monitoramento e manutenção de aplicações</a:t>
              </a:r>
            </a:p>
          </p:txBody>
        </p:sp>
        <p:sp>
          <p:nvSpPr>
            <p:cNvPr id="47" name="Google Shape;1194;p52">
              <a:extLst>
                <a:ext uri="{FF2B5EF4-FFF2-40B4-BE49-F238E27FC236}">
                  <a16:creationId xmlns:a16="http://schemas.microsoft.com/office/drawing/2014/main" id="{84344298-7468-9CDC-4426-1DA46C7AB1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9625E680-2D93-EB83-288B-B9F63DABEF0A}"/>
              </a:ext>
            </a:extLst>
          </p:cNvPr>
          <p:cNvGrpSpPr/>
          <p:nvPr/>
        </p:nvGrpSpPr>
        <p:grpSpPr>
          <a:xfrm>
            <a:off x="4961908" y="1863794"/>
            <a:ext cx="2390011" cy="349988"/>
            <a:chOff x="1201892" y="2047904"/>
            <a:chExt cx="2390011" cy="349988"/>
          </a:xfrm>
        </p:grpSpPr>
        <p:sp>
          <p:nvSpPr>
            <p:cNvPr id="49" name="Google Shape;950;p48">
              <a:extLst>
                <a:ext uri="{FF2B5EF4-FFF2-40B4-BE49-F238E27FC236}">
                  <a16:creationId xmlns:a16="http://schemas.microsoft.com/office/drawing/2014/main" id="{BC7457E3-0588-CF4A-4ED4-9DEDE671B76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1" y="2047904"/>
              <a:ext cx="2278342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Provisionamento de instância</a:t>
              </a:r>
            </a:p>
          </p:txBody>
        </p:sp>
        <p:sp>
          <p:nvSpPr>
            <p:cNvPr id="50" name="Google Shape;1194;p52">
              <a:extLst>
                <a:ext uri="{FF2B5EF4-FFF2-40B4-BE49-F238E27FC236}">
                  <a16:creationId xmlns:a16="http://schemas.microsoft.com/office/drawing/2014/main" id="{AF474A23-BDC5-FF5C-C5DB-9E08FB91C4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 w="9525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ACC83824-4169-1EE8-13EE-11719E166A43}"/>
              </a:ext>
            </a:extLst>
          </p:cNvPr>
          <p:cNvGrpSpPr/>
          <p:nvPr/>
        </p:nvGrpSpPr>
        <p:grpSpPr>
          <a:xfrm>
            <a:off x="4961908" y="2128894"/>
            <a:ext cx="3060569" cy="349988"/>
            <a:chOff x="1201892" y="2047904"/>
            <a:chExt cx="3060569" cy="349988"/>
          </a:xfrm>
        </p:grpSpPr>
        <p:sp>
          <p:nvSpPr>
            <p:cNvPr id="52" name="Google Shape;950;p48">
              <a:extLst>
                <a:ext uri="{FF2B5EF4-FFF2-40B4-BE49-F238E27FC236}">
                  <a16:creationId xmlns:a16="http://schemas.microsoft.com/office/drawing/2014/main" id="{7FF9A409-D789-B949-80F4-93BEE6914B61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Atualização do Sistema Operacional</a:t>
              </a:r>
            </a:p>
          </p:txBody>
        </p:sp>
        <p:sp>
          <p:nvSpPr>
            <p:cNvPr id="53" name="Google Shape;1194;p52">
              <a:extLst>
                <a:ext uri="{FF2B5EF4-FFF2-40B4-BE49-F238E27FC236}">
                  <a16:creationId xmlns:a16="http://schemas.microsoft.com/office/drawing/2014/main" id="{D62B1E03-D611-1BA5-88C3-3B570425AE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 w="9525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A381F0F3-8C05-89A7-14D7-27FA56B3070B}"/>
              </a:ext>
            </a:extLst>
          </p:cNvPr>
          <p:cNvGrpSpPr/>
          <p:nvPr/>
        </p:nvGrpSpPr>
        <p:grpSpPr>
          <a:xfrm>
            <a:off x="4961908" y="2404482"/>
            <a:ext cx="3060569" cy="349988"/>
            <a:chOff x="1201892" y="2047904"/>
            <a:chExt cx="3060569" cy="349988"/>
          </a:xfrm>
        </p:grpSpPr>
        <p:sp>
          <p:nvSpPr>
            <p:cNvPr id="55" name="Google Shape;950;p48">
              <a:extLst>
                <a:ext uri="{FF2B5EF4-FFF2-40B4-BE49-F238E27FC236}">
                  <a16:creationId xmlns:a16="http://schemas.microsoft.com/office/drawing/2014/main" id="{E5E06099-7135-60B0-A38B-B8554CE007D1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Instalação da plataforma da aplicação</a:t>
              </a:r>
            </a:p>
          </p:txBody>
        </p:sp>
        <p:sp>
          <p:nvSpPr>
            <p:cNvPr id="56" name="Google Shape;1194;p52">
              <a:extLst>
                <a:ext uri="{FF2B5EF4-FFF2-40B4-BE49-F238E27FC236}">
                  <a16:creationId xmlns:a16="http://schemas.microsoft.com/office/drawing/2014/main" id="{AEB0FEC5-3337-A276-BF5F-79B7EDF525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 w="9525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5D27DA0D-6EC9-665C-6C13-A5A2EC63E039}"/>
              </a:ext>
            </a:extLst>
          </p:cNvPr>
          <p:cNvGrpSpPr/>
          <p:nvPr/>
        </p:nvGrpSpPr>
        <p:grpSpPr>
          <a:xfrm>
            <a:off x="4961908" y="2691541"/>
            <a:ext cx="3060569" cy="349988"/>
            <a:chOff x="1201892" y="2047904"/>
            <a:chExt cx="3060569" cy="349988"/>
          </a:xfrm>
        </p:grpSpPr>
        <p:sp>
          <p:nvSpPr>
            <p:cNvPr id="58" name="Google Shape;950;p48">
              <a:extLst>
                <a:ext uri="{FF2B5EF4-FFF2-40B4-BE49-F238E27FC236}">
                  <a16:creationId xmlns:a16="http://schemas.microsoft.com/office/drawing/2014/main" id="{A59B46EA-F4A3-B680-EA99-EC5F857A1D8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i="1" dirty="0"/>
                <a:t>Build</a:t>
              </a:r>
              <a:r>
                <a:rPr lang="pt-BR" dirty="0"/>
                <a:t> e </a:t>
              </a:r>
              <a:r>
                <a:rPr lang="pt-BR" i="1" dirty="0" err="1"/>
                <a:t>deploy</a:t>
              </a:r>
              <a:r>
                <a:rPr lang="pt-BR" dirty="0"/>
                <a:t> da aplicação</a:t>
              </a:r>
            </a:p>
          </p:txBody>
        </p:sp>
        <p:sp>
          <p:nvSpPr>
            <p:cNvPr id="59" name="Google Shape;1194;p52">
              <a:extLst>
                <a:ext uri="{FF2B5EF4-FFF2-40B4-BE49-F238E27FC236}">
                  <a16:creationId xmlns:a16="http://schemas.microsoft.com/office/drawing/2014/main" id="{CAD739F6-E7D1-0DF0-19AA-B72FD5A8B2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1BF1E5F4-F4EF-CAC4-2553-3A0B6CB5B1DA}"/>
              </a:ext>
            </a:extLst>
          </p:cNvPr>
          <p:cNvGrpSpPr/>
          <p:nvPr/>
        </p:nvGrpSpPr>
        <p:grpSpPr>
          <a:xfrm>
            <a:off x="4961908" y="2984987"/>
            <a:ext cx="3060569" cy="349988"/>
            <a:chOff x="1201892" y="2047904"/>
            <a:chExt cx="3060569" cy="349988"/>
          </a:xfrm>
        </p:grpSpPr>
        <p:sp>
          <p:nvSpPr>
            <p:cNvPr id="61" name="Google Shape;950;p48">
              <a:extLst>
                <a:ext uri="{FF2B5EF4-FFF2-40B4-BE49-F238E27FC236}">
                  <a16:creationId xmlns:a16="http://schemas.microsoft.com/office/drawing/2014/main" id="{651F517B-96B0-6ADD-1AC6-9A40474FE06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Configuração de </a:t>
              </a:r>
              <a:r>
                <a:rPr lang="pt-BR" i="1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Auto </a:t>
              </a:r>
              <a:r>
                <a:rPr lang="pt-BR" i="1" strike="sngStrike" dirty="0" err="1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Scaling</a:t>
              </a:r>
              <a:r>
                <a:rPr lang="pt-BR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 e </a:t>
              </a:r>
              <a:r>
                <a:rPr lang="pt-BR" i="1" strike="sngStrike" dirty="0" err="1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Load</a:t>
              </a:r>
              <a:r>
                <a:rPr lang="pt-BR" i="1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 </a:t>
              </a:r>
              <a:r>
                <a:rPr lang="pt-BR" i="1" strike="sngStrike" dirty="0" err="1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Balancer</a:t>
              </a:r>
              <a:endParaRPr lang="pt-BR" strike="sngStrike" dirty="0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62" name="Google Shape;1194;p52">
              <a:extLst>
                <a:ext uri="{FF2B5EF4-FFF2-40B4-BE49-F238E27FC236}">
                  <a16:creationId xmlns:a16="http://schemas.microsoft.com/office/drawing/2014/main" id="{26AC650B-FFE7-7D62-DB53-BA64F56E17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 w="9525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5C754C14-42B7-573F-93A5-11B18FF0BECD}"/>
              </a:ext>
            </a:extLst>
          </p:cNvPr>
          <p:cNvGrpSpPr/>
          <p:nvPr/>
        </p:nvGrpSpPr>
        <p:grpSpPr>
          <a:xfrm>
            <a:off x="4946881" y="3406240"/>
            <a:ext cx="3060569" cy="349988"/>
            <a:chOff x="1201892" y="2047904"/>
            <a:chExt cx="3060569" cy="349988"/>
          </a:xfrm>
        </p:grpSpPr>
        <p:sp>
          <p:nvSpPr>
            <p:cNvPr id="64" name="Google Shape;950;p48">
              <a:extLst>
                <a:ext uri="{FF2B5EF4-FFF2-40B4-BE49-F238E27FC236}">
                  <a16:creationId xmlns:a16="http://schemas.microsoft.com/office/drawing/2014/main" id="{15BB5FB0-DAFB-80BE-A5DC-790E5B0870D6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strike="sngStrike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Monitoramento contínuo de servidores</a:t>
              </a:r>
            </a:p>
          </p:txBody>
        </p:sp>
        <p:sp>
          <p:nvSpPr>
            <p:cNvPr id="65" name="Google Shape;1194;p52">
              <a:extLst>
                <a:ext uri="{FF2B5EF4-FFF2-40B4-BE49-F238E27FC236}">
                  <a16:creationId xmlns:a16="http://schemas.microsoft.com/office/drawing/2014/main" id="{42CED95B-82EF-5465-CC84-5AAA1B2C07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 w="9525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Agrupar 65">
            <a:extLst>
              <a:ext uri="{FF2B5EF4-FFF2-40B4-BE49-F238E27FC236}">
                <a16:creationId xmlns:a16="http://schemas.microsoft.com/office/drawing/2014/main" id="{6F4F0FF6-A07A-F273-F34E-4FE9388FA4FE}"/>
              </a:ext>
            </a:extLst>
          </p:cNvPr>
          <p:cNvGrpSpPr/>
          <p:nvPr/>
        </p:nvGrpSpPr>
        <p:grpSpPr>
          <a:xfrm>
            <a:off x="4946881" y="3697850"/>
            <a:ext cx="3060569" cy="349988"/>
            <a:chOff x="1201892" y="2047904"/>
            <a:chExt cx="3060569" cy="349988"/>
          </a:xfrm>
        </p:grpSpPr>
        <p:sp>
          <p:nvSpPr>
            <p:cNvPr id="67" name="Google Shape;950;p48">
              <a:extLst>
                <a:ext uri="{FF2B5EF4-FFF2-40B4-BE49-F238E27FC236}">
                  <a16:creationId xmlns:a16="http://schemas.microsoft.com/office/drawing/2014/main" id="{C003FB5F-9A2D-AF7B-5125-DF088506628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13560" y="2047904"/>
              <a:ext cx="2948901" cy="34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200" b="0" i="0" u="none" strike="noStrike" cap="none">
                  <a:solidFill>
                    <a:schemeClr val="lt1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●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○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Josefin Slab SemiBold"/>
                <a:buChar char="■"/>
                <a:defRPr sz="1100" b="0" i="0" u="none" strike="noStrike" cap="none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>
                <a:buFont typeface="Josefin Slab SemiBold"/>
                <a:buNone/>
              </a:pPr>
              <a:r>
                <a:rPr lang="pt-BR" dirty="0"/>
                <a:t>Monitoramento e manutenção de aplicações</a:t>
              </a:r>
            </a:p>
          </p:txBody>
        </p:sp>
        <p:sp>
          <p:nvSpPr>
            <p:cNvPr id="68" name="Google Shape;1194;p52">
              <a:extLst>
                <a:ext uri="{FF2B5EF4-FFF2-40B4-BE49-F238E27FC236}">
                  <a16:creationId xmlns:a16="http://schemas.microsoft.com/office/drawing/2014/main" id="{A106F56C-2F4D-4B18-0B2A-7B61BA70F1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892" y="2177827"/>
              <a:ext cx="108000" cy="1080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9" name="Picture 8" descr="youtube-logo - APM">
            <a:extLst>
              <a:ext uri="{FF2B5EF4-FFF2-40B4-BE49-F238E27FC236}">
                <a16:creationId xmlns:a16="http://schemas.microsoft.com/office/drawing/2014/main" id="{56E453D3-5453-C442-5D7B-AB528FE3F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175" y="4697940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Google Shape;926;p46">
            <a:extLst>
              <a:ext uri="{FF2B5EF4-FFF2-40B4-BE49-F238E27FC236}">
                <a16:creationId xmlns:a16="http://schemas.microsoft.com/office/drawing/2014/main" id="{47BF3B1D-353C-0A53-AC6B-8755CA9F946D}"/>
              </a:ext>
            </a:extLst>
          </p:cNvPr>
          <p:cNvSpPr txBox="1">
            <a:spLocks/>
          </p:cNvSpPr>
          <p:nvPr/>
        </p:nvSpPr>
        <p:spPr>
          <a:xfrm>
            <a:off x="1320064" y="4666644"/>
            <a:ext cx="2337535" cy="29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sz="800" i="1" dirty="0">
                <a:hlinkClick r:id="rId6"/>
              </a:rPr>
              <a:t>Fonte: Cristiano Pelizzari – Funções Lambda</a:t>
            </a:r>
            <a:endParaRPr lang="en" sz="800" i="1" dirty="0"/>
          </a:p>
        </p:txBody>
      </p:sp>
    </p:spTree>
    <p:extLst>
      <p:ext uri="{BB962C8B-B14F-4D97-AF65-F5344CB8AC3E}">
        <p14:creationId xmlns:p14="http://schemas.microsoft.com/office/powerpoint/2010/main" val="78681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sz="2000" dirty="0"/>
              <a:t>DESLIGANDO EC2 À NOITE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BA53D2E5-64AA-1DA0-2223-19322205A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35" y="1727396"/>
            <a:ext cx="3452813" cy="870709"/>
          </a:xfrm>
          <a:prstGeom prst="rect">
            <a:avLst/>
          </a:prstGeom>
        </p:spPr>
      </p:pic>
      <p:pic>
        <p:nvPicPr>
          <p:cNvPr id="40" name="Picture 4">
            <a:extLst>
              <a:ext uri="{FF2B5EF4-FFF2-40B4-BE49-F238E27FC236}">
                <a16:creationId xmlns:a16="http://schemas.microsoft.com/office/drawing/2014/main" id="{5ED11C21-508E-0800-95F0-EC03B8BC48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37" b="48500"/>
          <a:stretch/>
        </p:blipFill>
        <p:spPr bwMode="auto">
          <a:xfrm>
            <a:off x="4304364" y="1822097"/>
            <a:ext cx="629886" cy="77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54FACEB-548A-AD90-0D36-DA5948135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165" y="1701040"/>
            <a:ext cx="3511835" cy="885555"/>
          </a:xfrm>
          <a:prstGeom prst="rect">
            <a:avLst/>
          </a:prstGeom>
        </p:spPr>
      </p:pic>
      <p:pic>
        <p:nvPicPr>
          <p:cNvPr id="7" name="Gráfico 6" descr="Relógio">
            <a:extLst>
              <a:ext uri="{FF2B5EF4-FFF2-40B4-BE49-F238E27FC236}">
                <a16:creationId xmlns:a16="http://schemas.microsoft.com/office/drawing/2014/main" id="{8AF4C156-6CF2-0B05-CF2F-D6F055D503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39203" y="1458234"/>
            <a:ext cx="360207" cy="36020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2B40AC7-0DA4-B5D3-0384-B08C24F3AF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635" y="3004568"/>
            <a:ext cx="7937006" cy="119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276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INSTÂNCIAS EC2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5"/>
            <a:ext cx="4582985" cy="138300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751015" y="2757562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912175" y="262422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49508" y="2932729"/>
            <a:ext cx="7774490" cy="159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o propósito desta atividade prática, não importa as configurações atreladas à instância EC2. Basta que existam algumas instâncias ativas e </a:t>
            </a:r>
            <a:r>
              <a:rPr lang="pt-BR" sz="1000" b="1" dirty="0">
                <a:solidFill>
                  <a:schemeClr val="accent4"/>
                </a:solidFill>
                <a:latin typeface="Consolas" panose="020B0609020204030204" pitchFamily="49" charset="0"/>
              </a:rPr>
              <a:t>em execução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para que os testes de desligamentos sejam testados.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Na figura acima, duas instâncias EC2 foram inicializadas na região sa-east-1 e estão com o status </a:t>
            </a:r>
            <a:r>
              <a:rPr lang="pt-BR" sz="1000" b="1" dirty="0">
                <a:solidFill>
                  <a:schemeClr val="accent4"/>
                </a:solidFill>
                <a:latin typeface="Consolas" panose="020B0609020204030204" pitchFamily="49" charset="0"/>
              </a:rPr>
              <a:t>Running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. A ideia é que, após a configuração do agendamento, estas instâncias sejam desligadas automaticamente através da função Lambda.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EBEFC7A-C612-43BA-4E36-218FFCA6B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255" y="1328774"/>
            <a:ext cx="3899928" cy="100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5953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ROLE IAM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4820218" cy="376950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830924" y="1236069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992084" y="1102727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768523" y="1412468"/>
            <a:ext cx="2655476" cy="334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Assim como em práticas anteriores, a criação de uma role IAM é de suma importância para que a função Lambda, como um serviço AWS, tenha as permissões necessárias para realizar chamadas de API para outros serviços da AWS, como S3, EC2 e CloudWatch, por exemplo.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Em destaque (fonte maior), é possível encontrar os detalhes relacionados à parte da política que compõem a role onde são descritas as chamadas de acesso ao serviço EC2, entre eles: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Descrever todas as instâncias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Descrever todas as regiões AWS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Inicializar instâncias EC2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Interromper instâncias EC2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FA475A3B-0D43-6AD3-3C15-361FD95AC9E2}"/>
              </a:ext>
            </a:extLst>
          </p:cNvPr>
          <p:cNvSpPr txBox="1"/>
          <p:nvPr/>
        </p:nvSpPr>
        <p:spPr>
          <a:xfrm>
            <a:off x="838634" y="1230362"/>
            <a:ext cx="523762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Version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": "2012-10-17",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Statement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"Sid":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CreateCloudWatchLogGroup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Effect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":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Allow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Action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logs:CreateLogGroup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],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Resource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": "arn:aws:logs:</a:t>
            </a:r>
            <a:r>
              <a:rPr lang="pt-BR" sz="600">
                <a:solidFill>
                  <a:schemeClr val="tx2"/>
                </a:solidFill>
                <a:latin typeface="Consolas" panose="020B0609020204030204" pitchFamily="49" charset="0"/>
              </a:rPr>
              <a:t>sa-east-1:xxx:*"</a:t>
            </a:r>
            <a:endParaRPr lang="pt-BR" sz="6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},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"Sid":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WriteCloudWatchLogs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Effect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":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Allow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Action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logs:CreateLogStream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logs:PutLogEvents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],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Resource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": "arn:aws:logs:sa-east-1:xxx:log-group:/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aws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/lambda/experts-aws-lambda-105:*"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},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           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"Sid": "ManageEC2Instances",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Effect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":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Allow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Action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    "ec2:DescribeInstances",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    "ec2:DescribeRegions",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    "ec2:StartInstances",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    "ec2:StopInstances"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],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Resource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": "*"</a:t>
            </a:r>
            <a:endParaRPr lang="pt-BR" sz="6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]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D7B375DB-15CC-29CC-40DD-B5241C40ECDF}"/>
              </a:ext>
            </a:extLst>
          </p:cNvPr>
          <p:cNvSpPr/>
          <p:nvPr/>
        </p:nvSpPr>
        <p:spPr>
          <a:xfrm>
            <a:off x="3778624" y="3207124"/>
            <a:ext cx="181535" cy="1338581"/>
          </a:xfrm>
          <a:prstGeom prst="rightBrac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have Direita 43">
            <a:extLst>
              <a:ext uri="{FF2B5EF4-FFF2-40B4-BE49-F238E27FC236}">
                <a16:creationId xmlns:a16="http://schemas.microsoft.com/office/drawing/2014/main" id="{86BD3A9F-686E-FACA-7A44-63ED085DD518}"/>
              </a:ext>
            </a:extLst>
          </p:cNvPr>
          <p:cNvSpPr/>
          <p:nvPr/>
        </p:nvSpPr>
        <p:spPr>
          <a:xfrm flipH="1">
            <a:off x="5526982" y="2875430"/>
            <a:ext cx="240378" cy="1745439"/>
          </a:xfrm>
          <a:prstGeom prst="rightBrac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89D1F85E-A8AB-E384-A5CF-61A3061A5394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H="1">
            <a:off x="3960159" y="3758453"/>
            <a:ext cx="1479176" cy="117962"/>
          </a:xfrm>
          <a:prstGeom prst="bentConnector5">
            <a:avLst>
              <a:gd name="adj1" fmla="val 40454"/>
              <a:gd name="adj2" fmla="val 100000"/>
              <a:gd name="adj3" fmla="val 62273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3501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CRIANDO FUNÇÃO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6478460" cy="37911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7407669" y="1363704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7568829" y="1230362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7365404" y="1613829"/>
            <a:ext cx="1607145" cy="30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No ato de criação da função Lambda, é importante selecionar, dentro da aba de permissões, a nova role criada.</a:t>
            </a:r>
          </a:p>
          <a:p>
            <a:pPr marL="0" indent="0">
              <a:buNone/>
            </a:pPr>
            <a:endParaRPr lang="pt-BR" sz="105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  <a:latin typeface="Consolas" panose="020B0609020204030204" pitchFamily="49" charset="0"/>
              </a:rPr>
              <a:t>Com isso, a função terá as permissões estabelecidas para realizar as ações no serviço EC2.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F53A090-83F3-BE9E-A316-A684CBB0E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30" y="1347178"/>
            <a:ext cx="5892286" cy="3484172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FCAD515B-DB2B-E2AF-9B16-C5C0CABB0626}"/>
              </a:ext>
            </a:extLst>
          </p:cNvPr>
          <p:cNvSpPr/>
          <p:nvPr/>
        </p:nvSpPr>
        <p:spPr>
          <a:xfrm>
            <a:off x="924350" y="4219575"/>
            <a:ext cx="5505025" cy="6019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45509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LAMBDA HANDLER (1)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957029" cy="3866387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900071" y="1226557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7061231" y="109321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833932" y="1472850"/>
            <a:ext cx="2134808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Por conta da quantidade de linhas, a demonstração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será dividida em partes.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Antes, o código ao lado traz detalhes sobre a função de configuração de log adotada neste processo. Ela foi posicionada em um diretório “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/” criado diretamente no painel Lambda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7253146" y="3936434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2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360868" y="3772485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EC5CC57E-07A1-1A22-EABC-E8DD7FB016D2}"/>
              </a:ext>
            </a:extLst>
          </p:cNvPr>
          <p:cNvSpPr txBox="1"/>
          <p:nvPr/>
        </p:nvSpPr>
        <p:spPr>
          <a:xfrm>
            <a:off x="839908" y="1225719"/>
            <a:ext cx="604864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logging</a:t>
            </a:r>
          </a:p>
          <a:p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os</a:t>
            </a: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def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log_config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level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logging.DEBUG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log_format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'%(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levelname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)s;%(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asctime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)s;%(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filename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)s;%(module)s;%(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lineno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)d;%(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message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)s'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log_filepath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os.path.join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os.getcwd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(),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exec_log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/execution_log.log'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flag_file_handler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False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flag_stream_handler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False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filemode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'a'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):</a:t>
            </a: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Setting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level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for the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logger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object</a:t>
            </a:r>
            <a:endParaRPr lang="pt-B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logger.setLevel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level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formatter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logging.Formatter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log_format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datefmt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'%Y-%m-%d %H:%M:%S'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Creating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handlers</a:t>
            </a:r>
            <a:endParaRPr lang="pt-B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if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flag_file_handler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log_path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'/'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.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join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log_filepath.split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'/'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)[: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-1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if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not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os.path.isdir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log_path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os.makedirs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log_path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Adding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file_handler</a:t>
            </a:r>
            <a:endParaRPr lang="pt-B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file_handler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logging.FileHandler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log_filepath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mode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filemode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 encoding=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'utf-8'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file_handler.setFormatter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formatter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logger.addHandler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file_handler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if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flag_stream_handler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Adding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stream_handler</a:t>
            </a:r>
            <a:endParaRPr lang="pt-B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stream_handler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logging.StreamHandler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stream_handler.setFormatter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formatter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    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logger.addHandler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stream_handler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return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</a:t>
            </a:r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61802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LAMBDA HANDLER (2)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35696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573374" y="1224742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734534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489699" y="1475234"/>
            <a:ext cx="2578099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Entrando agora no arquivo lambda_function.py, nosso código tem início na importação das bibliotecas e configuração de um objeto de log a ser utilizado durante as etapas de programação.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Dentro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ec2 é inicializado e um bloco de código específico é utilizado para obter uma lista com todas as regiões AWS. Esta lista será utilizada para procurar por instâncias EC2 em execução.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6997900" y="4103129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3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105622" y="393918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E2E99005-78CC-1E5F-839D-5E74146F6CB6}"/>
              </a:ext>
            </a:extLst>
          </p:cNvPr>
          <p:cNvSpPr txBox="1"/>
          <p:nvPr/>
        </p:nvSpPr>
        <p:spPr>
          <a:xfrm>
            <a:off x="972178" y="1282174"/>
            <a:ext cx="5159544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Importando bibliotecas</a:t>
            </a:r>
          </a:p>
          <a:p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boto3</a:t>
            </a:r>
          </a:p>
          <a:p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json</a:t>
            </a:r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logging</a:t>
            </a:r>
          </a:p>
          <a:p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from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utils.log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log_config</a:t>
            </a:r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Configurando log</a:t>
            </a:r>
          </a:p>
          <a:p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logging.getLogger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lambda_logger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log_config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Definindo função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handler</a:t>
            </a:r>
            <a:endParaRPr lang="pt-B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def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event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context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Inicializando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client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ec2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ec2_client = boto3.client(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'ec2'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Listando todas as regiões AWS da conta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logger.debug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f'Listando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todas as regiões de uma conta AWS com o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client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EC2'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try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regions_info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= ec2_client.describe_regions()[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Regions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regions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= [r[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RegionName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]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for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r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in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regions_info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logger.info(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f'Foram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obtidas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{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len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regions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)}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regiões no processo de listagem'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except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Exception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as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e: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logger.error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f'Erro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ao listar regiões.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Exception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: 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{e}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exit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5447103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LAMBDA HANDLER (3)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84495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573374" y="1224742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734534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489697" y="1475233"/>
            <a:ext cx="2578099" cy="3070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Após a coleta das regiões em um objeto de lista, é realizada uma iteração para obtenção de todas as instâncias EC2 dentro de cada região individual com o status “em execução”. Os resultados são salvos em uma lista de instâncias.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Com isso, é possível então iterar sobre essa lista de instâncias coletada para aplicar o método stop() de modo a aplicar o encerramento da mesma.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Assim, a lógica é finalizada com uma comunicação final ao usuário sobre o encerramento de instâncias EC2, caso aplicável.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E2E99005-78CC-1E5F-839D-5E74146F6CB6}"/>
              </a:ext>
            </a:extLst>
          </p:cNvPr>
          <p:cNvSpPr txBox="1"/>
          <p:nvPr/>
        </p:nvSpPr>
        <p:spPr>
          <a:xfrm>
            <a:off x="664654" y="1248415"/>
            <a:ext cx="5404255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   # Iterando sobre cada região da AWS e inicializando um recurso específico para cada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logger.debug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f'Iniciando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processo de interação para encerramento de instâncias'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stopped_instances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= []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for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region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in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regions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ec2 = boto3.resource(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'ec2'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region_name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region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Coletando instâncias EC2 na região com status running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instances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= ec2.instances.filter(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Filters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=[{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Name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: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instance-state-name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Values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: [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'running'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]        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}]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       # Validando a existência de instâncias em execução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for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instance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in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instances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try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instance.stop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stopped_instances.append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(instance.id)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 logger.info(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f'Instância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{instance.id}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encerrada na região 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{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region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}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except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Exception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as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e: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logger.error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f'Erro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ao encerrar instância 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{instance.id}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na região 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{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region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}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 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Verificando ações realizadas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if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len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stopped_instances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 &gt;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0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logger.info(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f'Foram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desligadas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{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len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stopped_instances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)}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instâncias EC2 no processo'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else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logger.info(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'Nenhuma instância EC2 em execução no momento. Função finalizada.'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return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200</a:t>
            </a:r>
          </a:p>
        </p:txBody>
      </p:sp>
    </p:spTree>
    <p:extLst>
      <p:ext uri="{BB962C8B-B14F-4D97-AF65-F5344CB8AC3E}">
        <p14:creationId xmlns:p14="http://schemas.microsoft.com/office/powerpoint/2010/main" val="31326295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4"/>
                </a:solidFill>
              </a:rPr>
              <a:t>05.</a:t>
            </a:r>
            <a:r>
              <a:rPr lang="en" dirty="0"/>
              <a:t> </a:t>
            </a:r>
            <a:r>
              <a:rPr lang="en" sz="2000" dirty="0"/>
              <a:t>EVENTBRIDGE TRIGGER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4337835" cy="384495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337217" y="1245923"/>
            <a:ext cx="176400" cy="176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498377" y="1112581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249242" y="1475233"/>
            <a:ext cx="3174757" cy="3070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Após a validação do código escrito na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é chegado o momento de adicionar o gatilho necessário para execução periódica da nossa função Lambda. Desta vez, utilizaremos 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EventBridge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(antigo CloudWatch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Events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 para configurar um acionamento diário de nossa função Lambda.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Utilizando uma expressão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cron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configuramos o evento de acionamento a partir de uma regra que estabelece uma execução de segunda à sexta às 23h (UTC).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mais detalhes sobre expressões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cron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  <a:hlinkClick r:id="rId3"/>
              </a:rPr>
              <a:t>Documentação AWS</a:t>
            </a:r>
            <a:endParaRPr lang="pt-BR" sz="1000" i="1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  <a:hlinkClick r:id="rId4"/>
              </a:rPr>
              <a:t>Testando expressões (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  <a:hlinkClick r:id="rId4"/>
              </a:rPr>
              <a:t>crontab.guru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  <a:hlinkClick r:id="rId4"/>
              </a:rPr>
              <a:t>)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  <a:hlinkClick r:id="rId5"/>
              </a:rPr>
              <a:t>Horário UTC</a:t>
            </a: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3D0BB89-00FB-4283-5000-8FBCD319F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407" y="1346431"/>
            <a:ext cx="4002111" cy="354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2875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5746E9D-CE2D-58A7-EEAC-7AF979953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85" y="-86685"/>
            <a:ext cx="522580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922278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2">
                    <a:lumMod val="75000"/>
                  </a:schemeClr>
                </a:solidFill>
              </a:rPr>
              <a:t>/PRÁTICA 06</a:t>
            </a:r>
            <a:br>
              <a:rPr lang="en" dirty="0"/>
            </a:br>
            <a:r>
              <a:rPr lang="en" sz="3200" dirty="0"/>
              <a:t>ELIMINANDO VOLUMES EBS NÃO VINCULADOS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02644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  <a:endCxn id="13" idx="2"/>
          </p:cNvCxnSpPr>
          <p:nvPr/>
        </p:nvCxnSpPr>
        <p:spPr>
          <a:xfrm flipH="1">
            <a:off x="5436706" y="1800009"/>
            <a:ext cx="0" cy="2300666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/>
              <a:t> </a:t>
            </a:r>
            <a:r>
              <a:rPr lang="en" sz="2000" dirty="0"/>
              <a:t>VOLUMES EBS NÃO VINCULADOS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Agendar um evento via EventBridge para executar uma função Lambda que desliga instâncias EC2 todos os dias em um horário noturno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5295929"/>
                  <a:gd name="adj3" fmla="val 1525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04397" y="1670776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Certifique-se de que há volumes EBS na conta não vinculados à instâncias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04397" y="2232273"/>
            <a:ext cx="28504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role com os acessos para descrever e deletar volumes EBS. Crie uma função Lambda que assuma a role.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04397" y="2947658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Modique 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listar os volumes EBS nas regiões AWS e eliminar aqueles não vinculados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04397" y="3663042"/>
            <a:ext cx="28331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EventBridge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executar a função uma vez ao dia. Você pode diminuir a frequência para fins de testes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7145D02-A2CB-89AE-868F-0B10FD6E6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52" y="2829197"/>
            <a:ext cx="3398211" cy="176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C560270D-48E9-B743-6AC2-F2DCC300C5C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34677798"/>
                  </p:ext>
                </p:extLst>
              </p:nvPr>
            </p:nvGraphicFramePr>
            <p:xfrm>
              <a:off x="5357549" y="1774484"/>
              <a:ext cx="169091" cy="180000"/>
            </p:xfrm>
            <a:graphic>
              <a:graphicData uri="http://schemas.microsoft.com/office/powerpoint/2016/slidezoom">
                <pslz:sldZm>
                  <pslz:sldZmObj sldId="442" cId="2436449456">
                    <pslz:zmPr id="{D83782B0-F046-4977-AE5C-FC8F6BCC7E8D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C560270D-48E9-B743-6AC2-F2DCC300C5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7549" y="177448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B89B5B0E-9626-F927-902C-3B326B0B55E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6596868"/>
                  </p:ext>
                </p:extLst>
              </p:nvPr>
            </p:nvGraphicFramePr>
            <p:xfrm>
              <a:off x="5355588" y="2396948"/>
              <a:ext cx="169091" cy="180000"/>
            </p:xfrm>
            <a:graphic>
              <a:graphicData uri="http://schemas.microsoft.com/office/powerpoint/2016/slidezoom">
                <pslz:sldZm>
                  <pslz:sldZmObj sldId="443" cId="165446268">
                    <pslz:zmPr id="{178B988A-E29D-44E6-BB38-0272F627260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Slide 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B89B5B0E-9626-F927-902C-3B326B0B55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5588" y="239694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84A96521-70D1-CAE6-5251-15DFC22E64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6266662"/>
                  </p:ext>
                </p:extLst>
              </p:nvPr>
            </p:nvGraphicFramePr>
            <p:xfrm>
              <a:off x="5352241" y="2944052"/>
              <a:ext cx="169091" cy="180000"/>
            </p:xfrm>
            <a:graphic>
              <a:graphicData uri="http://schemas.microsoft.com/office/powerpoint/2016/slidezoom">
                <pslz:sldZm>
                  <pslz:sldZmObj sldId="444" cId="3970331902">
                    <pslz:zmPr id="{C4193FAC-8987-4F3C-AB64-6844F4D56977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84A96521-70D1-CAE6-5251-15DFC22E64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2241" y="294405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7C305596-C795-8C7F-A351-2A37B3022C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37045582"/>
                  </p:ext>
                </p:extLst>
              </p:nvPr>
            </p:nvGraphicFramePr>
            <p:xfrm>
              <a:off x="5352241" y="3143690"/>
              <a:ext cx="169091" cy="180000"/>
            </p:xfrm>
            <a:graphic>
              <a:graphicData uri="http://schemas.microsoft.com/office/powerpoint/2016/slidezoom">
                <pslz:sldZm>
                  <pslz:sldZmObj sldId="445" cId="4090996238">
                    <pslz:zmPr id="{E3F2A4C0-C23F-4EE6-9A85-F7D151FBD953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7C305596-C795-8C7F-A351-2A37B3022C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2241" y="314369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97AFFD06-FE39-FA1B-5F87-FF34917892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49093563"/>
                  </p:ext>
                </p:extLst>
              </p:nvPr>
            </p:nvGraphicFramePr>
            <p:xfrm>
              <a:off x="5352241" y="3343328"/>
              <a:ext cx="169091" cy="180000"/>
            </p:xfrm>
            <a:graphic>
              <a:graphicData uri="http://schemas.microsoft.com/office/powerpoint/2016/slidezoom">
                <pslz:sldZm>
                  <pslz:sldZmObj sldId="446" cId="180735586">
                    <pslz:zmPr id="{53B748B2-4C7A-42AE-B187-AB11156D9E22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97AFFD06-FE39-FA1B-5F87-FF34917892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2241" y="334332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572AD880-CC50-3064-7A16-87E0FCCBEE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215733"/>
                  </p:ext>
                </p:extLst>
              </p:nvPr>
            </p:nvGraphicFramePr>
            <p:xfrm>
              <a:off x="5335251" y="3884675"/>
              <a:ext cx="202909" cy="216000"/>
            </p:xfrm>
            <a:graphic>
              <a:graphicData uri="http://schemas.microsoft.com/office/powerpoint/2016/slidezoom">
                <pslz:sldZm>
                  <pslz:sldZmObj sldId="448" cId="2207441795">
                    <pslz:zmPr id="{BF16491D-EF41-4589-A490-682D085C0E8B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2909" cy="216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572AD880-CC50-3064-7A16-87E0FCCBEE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5251" y="3884675"/>
                <a:ext cx="202909" cy="216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409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69" grpId="0" animBg="1"/>
      <p:bldP spid="86" grpId="0" animBg="1"/>
      <p:bldP spid="732" grpId="0"/>
      <p:bldP spid="733" grpId="0" build="p"/>
      <p:bldP spid="99" grpId="0"/>
      <p:bldP spid="170" grpId="0"/>
      <p:bldP spid="202" grpId="0" animBg="1"/>
      <p:bldP spid="203" grpId="0" animBg="1"/>
      <p:bldP spid="204" grpId="0" animBg="1"/>
      <p:bldP spid="206" grpId="0" animBg="1"/>
      <p:bldP spid="207" grpId="0"/>
      <p:bldP spid="210" grpId="0" animBg="1"/>
      <p:bldP spid="211" grpId="0"/>
      <p:bldP spid="219" grpId="0"/>
      <p:bldP spid="220" grpId="0"/>
      <p:bldP spid="222" grpId="0"/>
      <p:bldP spid="224" grpId="0"/>
      <p:bldP spid="27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EXEMPLOS DE </a:t>
            </a:r>
            <a:r>
              <a:rPr lang="en" i="1" dirty="0">
                <a:solidFill>
                  <a:schemeClr val="bg2"/>
                </a:solidFill>
              </a:rPr>
              <a:t>SERVERLESS</a:t>
            </a:r>
            <a:r>
              <a:rPr lang="en" dirty="0"/>
              <a:t> NA AWS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Desenhos de arquiteturas </a:t>
            </a:r>
            <a:r>
              <a:rPr lang="pt-BR" i="1" dirty="0" err="1"/>
              <a:t>serverless</a:t>
            </a:r>
            <a:r>
              <a:rPr lang="pt-BR" dirty="0"/>
              <a:t> utilizando serviços da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7487EA2-4EC9-DEA0-BFB9-D848F6271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679" y="1152152"/>
            <a:ext cx="5618138" cy="3737758"/>
          </a:xfrm>
          <a:prstGeom prst="rect">
            <a:avLst/>
          </a:prstGeom>
        </p:spPr>
      </p:pic>
      <p:sp>
        <p:nvSpPr>
          <p:cNvPr id="27" name="Google Shape;202;p40">
            <a:extLst>
              <a:ext uri="{FF2B5EF4-FFF2-40B4-BE49-F238E27FC236}">
                <a16:creationId xmlns:a16="http://schemas.microsoft.com/office/drawing/2014/main" id="{9FF2482A-1DC8-7543-5F49-03ABA788E579}"/>
              </a:ext>
            </a:extLst>
          </p:cNvPr>
          <p:cNvSpPr/>
          <p:nvPr/>
        </p:nvSpPr>
        <p:spPr>
          <a:xfrm>
            <a:off x="293677" y="1152152"/>
            <a:ext cx="2609544" cy="3737758"/>
          </a:xfrm>
          <a:prstGeom prst="roundRect">
            <a:avLst>
              <a:gd name="adj" fmla="val 6680"/>
            </a:avLst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950;p48">
            <a:extLst>
              <a:ext uri="{FF2B5EF4-FFF2-40B4-BE49-F238E27FC236}">
                <a16:creationId xmlns:a16="http://schemas.microsoft.com/office/drawing/2014/main" id="{A2A35F3E-0F60-1F38-B558-AB1D7DA12997}"/>
              </a:ext>
            </a:extLst>
          </p:cNvPr>
          <p:cNvSpPr txBox="1">
            <a:spLocks/>
          </p:cNvSpPr>
          <p:nvPr/>
        </p:nvSpPr>
        <p:spPr>
          <a:xfrm flipH="1">
            <a:off x="300684" y="1151517"/>
            <a:ext cx="2613659" cy="374393"/>
          </a:xfrm>
          <a:prstGeom prst="rect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ctr"/>
            <a:r>
              <a:rPr lang="pt-BR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Processamento de Dados</a:t>
            </a:r>
          </a:p>
        </p:txBody>
      </p:sp>
      <p:sp>
        <p:nvSpPr>
          <p:cNvPr id="34" name="Google Shape;950;p48">
            <a:extLst>
              <a:ext uri="{FF2B5EF4-FFF2-40B4-BE49-F238E27FC236}">
                <a16:creationId xmlns:a16="http://schemas.microsoft.com/office/drawing/2014/main" id="{79CDDFFE-3630-0FE0-7685-ED1ECC73BBF0}"/>
              </a:ext>
            </a:extLst>
          </p:cNvPr>
          <p:cNvSpPr txBox="1">
            <a:spLocks/>
          </p:cNvSpPr>
          <p:nvPr/>
        </p:nvSpPr>
        <p:spPr>
          <a:xfrm flipH="1">
            <a:off x="355333" y="1584272"/>
            <a:ext cx="2486925" cy="1829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Entrega de notas de uma entrevista no formato </a:t>
            </a:r>
            <a:r>
              <a:rPr lang="pt-BR" dirty="0" err="1"/>
              <a:t>Markdown</a:t>
            </a:r>
            <a:r>
              <a:rPr lang="pt-BR" dirty="0"/>
              <a:t> para um </a:t>
            </a:r>
            <a:r>
              <a:rPr lang="pt-BR" dirty="0" err="1"/>
              <a:t>bucket</a:t>
            </a:r>
            <a:r>
              <a:rPr lang="pt-BR" dirty="0"/>
              <a:t> no Amazon S3. Após isso, eventos do S3 são usados para acionar vários fluxos de processamento – um para converter e persistir arquivos </a:t>
            </a:r>
            <a:r>
              <a:rPr lang="pt-BR" dirty="0" err="1"/>
              <a:t>Markdown</a:t>
            </a:r>
            <a:r>
              <a:rPr lang="pt-BR" dirty="0"/>
              <a:t> em HTML e outro para detectar e persistir o sentimento.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74A3D1AA-DD2C-05CE-A282-D4C3056B3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83" y="3672534"/>
            <a:ext cx="371222" cy="222114"/>
          </a:xfrm>
          <a:prstGeom prst="rect">
            <a:avLst/>
          </a:prstGeom>
        </p:spPr>
      </p:pic>
      <p:sp>
        <p:nvSpPr>
          <p:cNvPr id="36" name="Google Shape;926;p46">
            <a:extLst>
              <a:ext uri="{FF2B5EF4-FFF2-40B4-BE49-F238E27FC236}">
                <a16:creationId xmlns:a16="http://schemas.microsoft.com/office/drawing/2014/main" id="{9BE5679B-3D4D-FEC4-7051-E3D5151B798F}"/>
              </a:ext>
            </a:extLst>
          </p:cNvPr>
          <p:cNvSpPr txBox="1">
            <a:spLocks/>
          </p:cNvSpPr>
          <p:nvPr/>
        </p:nvSpPr>
        <p:spPr>
          <a:xfrm>
            <a:off x="868228" y="3592436"/>
            <a:ext cx="2012138" cy="29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en" sz="800" i="1" dirty="0">
                <a:hlinkClick r:id="rId5"/>
              </a:rPr>
              <a:t>Serverless na AWS</a:t>
            </a:r>
            <a:endParaRPr lang="en" sz="800" i="1" dirty="0"/>
          </a:p>
        </p:txBody>
      </p:sp>
    </p:spTree>
    <p:extLst>
      <p:ext uri="{BB962C8B-B14F-4D97-AF65-F5344CB8AC3E}">
        <p14:creationId xmlns:p14="http://schemas.microsoft.com/office/powerpoint/2010/main" val="7538291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  <a:endCxn id="13" idx="2"/>
          </p:cNvCxnSpPr>
          <p:nvPr/>
        </p:nvCxnSpPr>
        <p:spPr>
          <a:xfrm flipH="1">
            <a:off x="5436706" y="1800009"/>
            <a:ext cx="0" cy="2300666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/>
              <a:t> </a:t>
            </a:r>
            <a:r>
              <a:rPr lang="en" sz="2000" dirty="0"/>
              <a:t>VOLUMES EBS NÃO VINCULADOS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Agendar um evento via EventBridge para executar uma função Lambda que desliga instâncias EC2 todos os dias em um horário noturno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5295929"/>
                  <a:gd name="adj3" fmla="val 1525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04397" y="1670776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Certifique-se de que há volumes EBS na conta não vinculados à instâncias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04397" y="2232273"/>
            <a:ext cx="28504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role com os acessos para descrever e deletar volumes EBS. Crie uma função Lambda que assuma a role.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04397" y="2947658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Modique 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listar os volumes EBS nas regiões AWS e eliminar aqueles não vinculados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04397" y="3663042"/>
            <a:ext cx="28331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EventBridge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executar a função uma vez ao dia. Você pode diminuir a frequência para fins de testes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7145D02-A2CB-89AE-868F-0B10FD6E6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52" y="2829197"/>
            <a:ext cx="3398211" cy="176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C560270D-48E9-B743-6AC2-F2DCC300C5C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549" y="1774484"/>
              <a:ext cx="169091" cy="180000"/>
            </p:xfrm>
            <a:graphic>
              <a:graphicData uri="http://schemas.microsoft.com/office/powerpoint/2016/slidezoom">
                <pslz:sldZm>
                  <pslz:sldZmObj sldId="442" cId="2436449456">
                    <pslz:zmPr id="{D83782B0-F046-4977-AE5C-FC8F6BCC7E8D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C560270D-48E9-B743-6AC2-F2DCC300C5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7549" y="177448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B89B5B0E-9626-F927-902C-3B326B0B55E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5588" y="2396948"/>
              <a:ext cx="169091" cy="180000"/>
            </p:xfrm>
            <a:graphic>
              <a:graphicData uri="http://schemas.microsoft.com/office/powerpoint/2016/slidezoom">
                <pslz:sldZm>
                  <pslz:sldZmObj sldId="443" cId="165446268">
                    <pslz:zmPr id="{178B988A-E29D-44E6-BB38-0272F6272604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Slide 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B89B5B0E-9626-F927-902C-3B326B0B55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5588" y="239694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84A96521-70D1-CAE6-5251-15DFC22E64B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2241" y="2944052"/>
              <a:ext cx="169091" cy="180000"/>
            </p:xfrm>
            <a:graphic>
              <a:graphicData uri="http://schemas.microsoft.com/office/powerpoint/2016/slidezoom">
                <pslz:sldZm>
                  <pslz:sldZmObj sldId="444" cId="3970331902">
                    <pslz:zmPr id="{C4193FAC-8987-4F3C-AB64-6844F4D56977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84A96521-70D1-CAE6-5251-15DFC22E64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2241" y="294405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7C305596-C795-8C7F-A351-2A37B3022C8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2241" y="3143690"/>
              <a:ext cx="169091" cy="180000"/>
            </p:xfrm>
            <a:graphic>
              <a:graphicData uri="http://schemas.microsoft.com/office/powerpoint/2016/slidezoom">
                <pslz:sldZm>
                  <pslz:sldZmObj sldId="445" cId="4090996238">
                    <pslz:zmPr id="{E3F2A4C0-C23F-4EE6-9A85-F7D151FBD953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7C305596-C795-8C7F-A351-2A37B3022C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2241" y="314369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97AFFD06-FE39-FA1B-5F87-FF349178926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2241" y="3343328"/>
              <a:ext cx="169091" cy="180000"/>
            </p:xfrm>
            <a:graphic>
              <a:graphicData uri="http://schemas.microsoft.com/office/powerpoint/2016/slidezoom">
                <pslz:sldZm>
                  <pslz:sldZmObj sldId="446" cId="180735586">
                    <pslz:zmPr id="{53B748B2-4C7A-42AE-B187-AB11156D9E22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97AFFD06-FE39-FA1B-5F87-FF34917892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2241" y="334332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572AD880-CC50-3064-7A16-87E0FCCBEE2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5251" y="3884675"/>
              <a:ext cx="202909" cy="216000"/>
            </p:xfrm>
            <a:graphic>
              <a:graphicData uri="http://schemas.microsoft.com/office/powerpoint/2016/slidezoom">
                <pslz:sldZm>
                  <pslz:sldZmObj sldId="448" cId="2207441795">
                    <pslz:zmPr id="{BF16491D-EF41-4589-A490-682D085C0E8B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2909" cy="216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572AD880-CC50-3064-7A16-87E0FCCBEE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5251" y="3884675"/>
                <a:ext cx="202909" cy="216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1375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sz="2000" dirty="0"/>
              <a:t>VOLUMES EBS NÃO VINCULADOS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" name="Picture 4">
            <a:extLst>
              <a:ext uri="{FF2B5EF4-FFF2-40B4-BE49-F238E27FC236}">
                <a16:creationId xmlns:a16="http://schemas.microsoft.com/office/drawing/2014/main" id="{5ED11C21-508E-0800-95F0-EC03B8BC48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37" b="48500"/>
          <a:stretch/>
        </p:blipFill>
        <p:spPr bwMode="auto">
          <a:xfrm>
            <a:off x="762745" y="3571270"/>
            <a:ext cx="629886" cy="77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áfico 6" descr="Relógio">
            <a:extLst>
              <a:ext uri="{FF2B5EF4-FFF2-40B4-BE49-F238E27FC236}">
                <a16:creationId xmlns:a16="http://schemas.microsoft.com/office/drawing/2014/main" id="{8AF4C156-6CF2-0B05-CF2F-D6F055D503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8785" y="3200069"/>
            <a:ext cx="360207" cy="36020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E974546-7DC6-4B0B-1BC7-22E6CF011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635" y="1618056"/>
            <a:ext cx="6927850" cy="148186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01A09D4-5258-8FB9-9482-19B993BF0B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5450" y="3401934"/>
            <a:ext cx="5906035" cy="84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1851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/>
              <a:t> </a:t>
            </a:r>
            <a:r>
              <a:rPr lang="en" sz="2000" dirty="0"/>
              <a:t>VOLUMES EBS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7672984" cy="185493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763190" y="3381402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924350" y="324806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2248809" y="3139832"/>
            <a:ext cx="6175188" cy="62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Os efeitos da prática aqui consolidada apenas são visíveis quando há volumes EBS em vínculo com instâncias EC2. Com isso, a função irá identificar estes volumes e eliminá-los, eliminando custos e trazendo outros benefícios.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9C39DA58-A5F0-4470-C1E6-DD8D6EA66250}"/>
              </a:ext>
            </a:extLst>
          </p:cNvPr>
          <p:cNvSpPr txBox="1"/>
          <p:nvPr/>
        </p:nvSpPr>
        <p:spPr>
          <a:xfrm>
            <a:off x="720004" y="3764280"/>
            <a:ext cx="770399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“gerar” volumes EBS sem vínculo, é possível criar instâncias EC2 com a opção “Delete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Termination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” configurada para “No”, permitindo assim a eliminação das instâncias e a manutenção dos volumes (os quais serão identificados e eliminados posteriormente pela função Lambda). Adicionalmente, é possível acessar a rota: “EC2 &gt; Volumes &gt;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Create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volume” para criar um volume não vinculado.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Na imagem acima, percebe-se a existência de 2 volumes EBS anexados à instâncias EC2 e </a:t>
            </a:r>
            <a:r>
              <a:rPr lang="pt-BR" sz="1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3 volumes sem nenhum vínculo. 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Atente-se aos Ids dos volumes não vinculados para posterior validação nos logs...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8925609-4BE8-691F-B3E9-D18436ABE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29" y="1355418"/>
            <a:ext cx="7185996" cy="153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494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</a:t>
            </a:r>
            <a:r>
              <a:rPr lang="en"/>
              <a:t>PRÁTICA </a:t>
            </a:r>
            <a:r>
              <a:rPr lang="en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/>
              <a:t> </a:t>
            </a:r>
            <a:r>
              <a:rPr lang="en" sz="2000" dirty="0"/>
              <a:t>ROLE IAM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4820218" cy="376950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830924" y="1236069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992084" y="1102727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768523" y="1412468"/>
            <a:ext cx="2655476" cy="334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Assim como em práticas anteriores, a criação de uma role IAM é de suma importância para que a função Lambda, como um serviço AWS, tenha as permissões necessárias para realizar chamadas de API para outros serviços da AWS, como S3, EC2 e CloudWatch, por exemplo.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Em destaque (fonte maior), é possível encontrar os detalhes relacionados à parte da política que compõem a role onde são descritas as chamadas de acesso ao serviço EC2, entre eles: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Eliminar volumes EBS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Descrever as regiões da AWS</a:t>
            </a:r>
          </a:p>
          <a:p>
            <a:pPr marL="171450" indent="-171450"/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Descrever volumes EBS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FA475A3B-0D43-6AD3-3C15-361FD95AC9E2}"/>
              </a:ext>
            </a:extLst>
          </p:cNvPr>
          <p:cNvSpPr txBox="1"/>
          <p:nvPr/>
        </p:nvSpPr>
        <p:spPr>
          <a:xfrm>
            <a:off x="838634" y="1230362"/>
            <a:ext cx="523762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Version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": "2012-10-17",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Statement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"Sid":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CreateCloudWatchLogGroup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Effect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":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Allow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Action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logs:CreateLogGroup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],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Resource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": "arn:aws:logs:sa-east-1:xxx:*"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},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"Sid":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WriteCloudWatchLogs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Effect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":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Allow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Action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logs:CreateLogStream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logs:PutLogEvents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],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Resource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": "arn:aws:logs:sa-east-1:xxx:log-group:/</a:t>
            </a:r>
            <a:r>
              <a:rPr lang="pt-BR" sz="600" dirty="0" err="1">
                <a:solidFill>
                  <a:schemeClr val="tx2"/>
                </a:solidFill>
                <a:latin typeface="Consolas" panose="020B0609020204030204" pitchFamily="49" charset="0"/>
              </a:rPr>
              <a:t>aws</a:t>
            </a:r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/lambda/experts-aws-lambda-106:*"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},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900" dirty="0">
                <a:solidFill>
                  <a:schemeClr val="tx2"/>
                </a:solidFill>
                <a:latin typeface="Consolas" panose="020B0609020204030204" pitchFamily="49" charset="0"/>
              </a:rPr>
              <a:t>            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"Sid":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ManageEBSVolumes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Effect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":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Allow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Action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    "ec2:DeleteVolume",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    "ec2:DescribeRegions",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    "ec2:DescribeVolumes"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],</a:t>
            </a:r>
          </a:p>
          <a:p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            "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</a:rPr>
              <a:t>Resource</a:t>
            </a: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</a:rPr>
              <a:t>": "*"</a:t>
            </a:r>
            <a:endParaRPr lang="pt-BR" sz="6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    ]</a:t>
            </a:r>
          </a:p>
          <a:p>
            <a:r>
              <a:rPr lang="pt-BR" sz="600" dirty="0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D7B375DB-15CC-29CC-40DD-B5241C40ECDF}"/>
              </a:ext>
            </a:extLst>
          </p:cNvPr>
          <p:cNvSpPr/>
          <p:nvPr/>
        </p:nvSpPr>
        <p:spPr>
          <a:xfrm>
            <a:off x="3778624" y="3207125"/>
            <a:ext cx="181535" cy="893512"/>
          </a:xfrm>
          <a:prstGeom prst="rightBrac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have Direita 43">
            <a:extLst>
              <a:ext uri="{FF2B5EF4-FFF2-40B4-BE49-F238E27FC236}">
                <a16:creationId xmlns:a16="http://schemas.microsoft.com/office/drawing/2014/main" id="{86BD3A9F-686E-FACA-7A44-63ED085DD518}"/>
              </a:ext>
            </a:extLst>
          </p:cNvPr>
          <p:cNvSpPr/>
          <p:nvPr/>
        </p:nvSpPr>
        <p:spPr>
          <a:xfrm flipH="1">
            <a:off x="5526982" y="2875431"/>
            <a:ext cx="240378" cy="1622780"/>
          </a:xfrm>
          <a:prstGeom prst="rightBrac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89D1F85E-A8AB-E384-A5CF-61A3061A5394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H="1" flipV="1">
            <a:off x="3960159" y="3653881"/>
            <a:ext cx="1479176" cy="104572"/>
          </a:xfrm>
          <a:prstGeom prst="bentConnector5">
            <a:avLst>
              <a:gd name="adj1" fmla="val 53388"/>
              <a:gd name="adj2" fmla="val 96104"/>
              <a:gd name="adj3" fmla="val 62273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462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/>
              <a:t> </a:t>
            </a:r>
            <a:r>
              <a:rPr lang="en" sz="2000" dirty="0"/>
              <a:t>LAMBDA HANDLER (1)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957029" cy="3866387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900071" y="1226557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7061231" y="1093215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833932" y="1472850"/>
            <a:ext cx="2134808" cy="208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Por conta da quantidade de linhas, a demonstração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será dividida em partes.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Antes, o código ao lado traz detalhes sobre a função de configuração de log adotada neste processo. Ela foi posicionada em um diretório “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utils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/” criado diretamente no painel Lambda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7253146" y="3936434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2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360868" y="3772485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EC5CC57E-07A1-1A22-EABC-E8DD7FB016D2}"/>
              </a:ext>
            </a:extLst>
          </p:cNvPr>
          <p:cNvSpPr txBox="1"/>
          <p:nvPr/>
        </p:nvSpPr>
        <p:spPr>
          <a:xfrm>
            <a:off x="839908" y="1225719"/>
            <a:ext cx="604864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logging</a:t>
            </a:r>
          </a:p>
          <a:p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os</a:t>
            </a: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def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log_config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level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logging.DEBUG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log_format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'%(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levelname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)s;%(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asctime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)s;%(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filename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)s;%(module)s;%(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lineno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)d;%(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message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)s'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log_filepath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os.path.join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os.getcwd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(),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exec_log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/execution_log.log'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flag_file_handler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False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flag_stream_handler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False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filemode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'a'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):</a:t>
            </a: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Setting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level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for the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logger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object</a:t>
            </a:r>
            <a:endParaRPr lang="pt-B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logger.setLevel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level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formatter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logging.Formatter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log_format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datefmt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'%Y-%m-%d %H:%M:%S'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Creating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handlers</a:t>
            </a:r>
            <a:endParaRPr lang="pt-B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if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flag_file_handler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log_path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'/'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.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join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log_filepath.split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'/'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)[: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-1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if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not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os.path.isdir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log_path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os.makedirs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log_path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Adding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file_handler</a:t>
            </a:r>
            <a:endParaRPr lang="pt-B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file_handler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logging.FileHandler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log_filepath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mode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filemode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 encoding=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'utf-8'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file_handler.setFormatter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formatter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logger.addHandler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file_handler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if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flag_stream_handler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Adding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stream_handler</a:t>
            </a:r>
            <a:endParaRPr lang="pt-B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stream_handler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logging.StreamHandler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stream_handler.setFormatter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formatter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    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logger.addHandler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stream_handler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return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</a:t>
            </a:r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03319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/>
              <a:t> </a:t>
            </a:r>
            <a:r>
              <a:rPr lang="en" sz="2000" dirty="0"/>
              <a:t>LAMBDA HANDLER (2)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35696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573374" y="1224742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734534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489698" y="1475234"/>
            <a:ext cx="2578099" cy="230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Entrando agora no arquivo lambda_function.py, nosso código tem início na importação das bibliotecas e configuração de um objeto de log a ser utilizado durante as etapas de programação.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Dentro da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um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ec2 é inicializado e um bloco de código específico é utilizado para obter uma lista com todas as regiões AWS. Esta lista será utilizada para procurar por volumes EBS sem vínculo.</a:t>
            </a:r>
          </a:p>
        </p:txBody>
      </p:sp>
      <p:sp>
        <p:nvSpPr>
          <p:cNvPr id="46" name="Google Shape;731;p37">
            <a:extLst>
              <a:ext uri="{FF2B5EF4-FFF2-40B4-BE49-F238E27FC236}">
                <a16:creationId xmlns:a16="http://schemas.microsoft.com/office/drawing/2014/main" id="{04DAD0FF-1657-D370-5AFE-F2A31715B384}"/>
              </a:ext>
            </a:extLst>
          </p:cNvPr>
          <p:cNvSpPr txBox="1">
            <a:spLocks/>
          </p:cNvSpPr>
          <p:nvPr/>
        </p:nvSpPr>
        <p:spPr>
          <a:xfrm>
            <a:off x="6997900" y="4103129"/>
            <a:ext cx="154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PARTE 3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8" name="Google Shape;398;p31">
            <a:extLst>
              <a:ext uri="{FF2B5EF4-FFF2-40B4-BE49-F238E27FC236}">
                <a16:creationId xmlns:a16="http://schemas.microsoft.com/office/drawing/2014/main" id="{6C897495-1B80-D359-818B-BCC4B40CE59D}"/>
              </a:ext>
            </a:extLst>
          </p:cNvPr>
          <p:cNvSpPr txBox="1">
            <a:spLocks/>
          </p:cNvSpPr>
          <p:nvPr/>
        </p:nvSpPr>
        <p:spPr>
          <a:xfrm>
            <a:off x="7105622" y="393918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VOLTE E ACESSE A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E2E99005-78CC-1E5F-839D-5E74146F6CB6}"/>
              </a:ext>
            </a:extLst>
          </p:cNvPr>
          <p:cNvSpPr txBox="1"/>
          <p:nvPr/>
        </p:nvSpPr>
        <p:spPr>
          <a:xfrm>
            <a:off x="972178" y="1352024"/>
            <a:ext cx="5159544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Importando bibliotecas</a:t>
            </a:r>
          </a:p>
          <a:p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boto3</a:t>
            </a:r>
          </a:p>
          <a:p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json</a:t>
            </a:r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logging</a:t>
            </a:r>
          </a:p>
          <a:p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from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utils.log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import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log_config</a:t>
            </a:r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Configurando log</a:t>
            </a:r>
          </a:p>
          <a:p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logging.getLogger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lambda_logger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=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log_config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Definindo função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handler</a:t>
            </a:r>
            <a:endParaRPr lang="pt-BR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def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lambda_handler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event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context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Inicializando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client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ec2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ec2_client = boto3.client(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'ec2'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Listando todas as regiões AWS da conta</a:t>
            </a:r>
          </a:p>
          <a:p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try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regions_info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= ec2_client.describe_regions()[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Regions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regions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= [r[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RegionName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]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for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r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in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regions_info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except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Exception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as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e: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logger.error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f'Erro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ao listar regiões AWS.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Exception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: 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{e}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exit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0909962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/>
              <a:t> </a:t>
            </a:r>
            <a:r>
              <a:rPr lang="en" sz="2000" dirty="0"/>
              <a:t>LAMBDA HANDLER (3)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5657159" cy="3844956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6573374" y="1224742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6734534" y="1091400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6489697" y="1475233"/>
            <a:ext cx="2578099" cy="3070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Após a coleta das regiões em um objeto de lista, é realizada uma iteração para obtenção de todos os volumes EBS com status “Available”, indicando assim que os mesmos existem, estão ativos, porém não vinculados à instâncias EC2.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Com isso, é possível então iterar sobre essa lista de volumes coletada para aplicar o método delete() de modo a eliminar o volume.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Assim, a lógica é finalizada com uma comunicação final ao usuário sobre a eliminação de volumes EBS não vinculados.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E2E99005-78CC-1E5F-839D-5E74146F6CB6}"/>
              </a:ext>
            </a:extLst>
          </p:cNvPr>
          <p:cNvSpPr txBox="1"/>
          <p:nvPr/>
        </p:nvSpPr>
        <p:spPr>
          <a:xfrm>
            <a:off x="812230" y="1389261"/>
            <a:ext cx="540425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   # Iterando sobre as regiões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logger.debug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f'Iterando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sobre as 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{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len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regions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)}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regiões AWS em busca de volumes EBS não vinculados'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for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region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in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regions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Criando recurso ec2 na região do loop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ec2 = boto3.resource(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'ec2'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region_name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region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Listando volumes não vinculados ('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staus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= disponível')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volumes = ec2.volumes.filter(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Filters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=[{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Name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: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'status'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Values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: [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available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}]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)</a:t>
            </a:r>
          </a:p>
          <a:p>
            <a:endParaRPr lang="pt-BR" sz="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# Iterando sobre volumes disponíveis (não vinculados)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for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volume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in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volumes: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v = ec2.Volume(volume.id)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try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logger.debug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f'Identificado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volume EBS 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{v.id}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de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{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v.size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}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GiB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não vinculado'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v.delete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 logger.info(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f'Volume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EBS 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{v.id} 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deletado com sucesso'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</a:t>
            </a:r>
            <a:r>
              <a:rPr lang="pt-BR" sz="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except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Exception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pt-BR" sz="800" dirty="0">
                <a:solidFill>
                  <a:schemeClr val="accent3"/>
                </a:solidFill>
                <a:latin typeface="Consolas" panose="020B0609020204030204" pitchFamily="49" charset="0"/>
              </a:rPr>
              <a:t>as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e:</a:t>
            </a:r>
          </a:p>
          <a:p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               </a:t>
            </a:r>
            <a:r>
              <a:rPr lang="pt-BR" sz="800" dirty="0" err="1">
                <a:solidFill>
                  <a:schemeClr val="bg2"/>
                </a:solidFill>
                <a:latin typeface="Consolas" panose="020B0609020204030204" pitchFamily="49" charset="0"/>
              </a:rPr>
              <a:t>logger.error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f'Erro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 ao deletar volume EBS 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{volume.id}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. </a:t>
            </a:r>
            <a:r>
              <a:rPr lang="pt-BR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Exception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: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 {e}</a:t>
            </a:r>
            <a:r>
              <a:rPr lang="pt-BR" sz="800" dirty="0">
                <a:solidFill>
                  <a:schemeClr val="tx2"/>
                </a:solidFill>
                <a:latin typeface="Consolas" panose="020B0609020204030204" pitchFamily="49" charset="0"/>
              </a:rPr>
              <a:t>'</a:t>
            </a:r>
            <a:r>
              <a:rPr lang="pt-BR" sz="800" dirty="0">
                <a:solidFill>
                  <a:schemeClr val="bg2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07355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19251" y="520942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/AÇÕES 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/>
              <a:t> </a:t>
            </a:r>
            <a:r>
              <a:rPr lang="en" sz="2000" dirty="0"/>
              <a:t>EVENTBRIDGE TRIGGER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591;p56">
            <a:extLst>
              <a:ext uri="{FF2B5EF4-FFF2-40B4-BE49-F238E27FC236}">
                <a16:creationId xmlns:a16="http://schemas.microsoft.com/office/drawing/2014/main" id="{CEAA44D8-C763-0C7A-73A6-2160C09AFB14}"/>
              </a:ext>
            </a:extLst>
          </p:cNvPr>
          <p:cNvGrpSpPr/>
          <p:nvPr/>
        </p:nvGrpSpPr>
        <p:grpSpPr>
          <a:xfrm>
            <a:off x="769977" y="618958"/>
            <a:ext cx="449273" cy="365402"/>
            <a:chOff x="8245271" y="1357987"/>
            <a:chExt cx="409037" cy="356642"/>
          </a:xfrm>
        </p:grpSpPr>
        <p:sp>
          <p:nvSpPr>
            <p:cNvPr id="66" name="Google Shape;3592;p56">
              <a:extLst>
                <a:ext uri="{FF2B5EF4-FFF2-40B4-BE49-F238E27FC236}">
                  <a16:creationId xmlns:a16="http://schemas.microsoft.com/office/drawing/2014/main" id="{4862040A-E1F9-2FBF-ABD5-A321E5DFB7B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93;p56">
              <a:extLst>
                <a:ext uri="{FF2B5EF4-FFF2-40B4-BE49-F238E27FC236}">
                  <a16:creationId xmlns:a16="http://schemas.microsoft.com/office/drawing/2014/main" id="{259949F2-0626-89C6-D645-97FF69D8CB0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94;p56">
              <a:extLst>
                <a:ext uri="{FF2B5EF4-FFF2-40B4-BE49-F238E27FC236}">
                  <a16:creationId xmlns:a16="http://schemas.microsoft.com/office/drawing/2014/main" id="{2E0F2C11-2DBA-2F89-59C0-130F1710E2D4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95;p56">
              <a:extLst>
                <a:ext uri="{FF2B5EF4-FFF2-40B4-BE49-F238E27FC236}">
                  <a16:creationId xmlns:a16="http://schemas.microsoft.com/office/drawing/2014/main" id="{430ED6B5-D239-FCD6-2176-C58FE1C9945F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96;p56">
              <a:extLst>
                <a:ext uri="{FF2B5EF4-FFF2-40B4-BE49-F238E27FC236}">
                  <a16:creationId xmlns:a16="http://schemas.microsoft.com/office/drawing/2014/main" id="{FFCF81CD-03E1-19D9-B27C-8971021BAA9C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97;p56">
              <a:extLst>
                <a:ext uri="{FF2B5EF4-FFF2-40B4-BE49-F238E27FC236}">
                  <a16:creationId xmlns:a16="http://schemas.microsoft.com/office/drawing/2014/main" id="{E5D4C191-65F5-4520-47D1-7472BD31E05B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98;p56">
              <a:extLst>
                <a:ext uri="{FF2B5EF4-FFF2-40B4-BE49-F238E27FC236}">
                  <a16:creationId xmlns:a16="http://schemas.microsoft.com/office/drawing/2014/main" id="{40EA477E-9884-7A08-A38A-2F8EBF7B990D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99;p56">
              <a:extLst>
                <a:ext uri="{FF2B5EF4-FFF2-40B4-BE49-F238E27FC236}">
                  <a16:creationId xmlns:a16="http://schemas.microsoft.com/office/drawing/2014/main" id="{9A8FB813-37C2-D08D-C787-FD271F8D84D6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00;p56">
              <a:extLst>
                <a:ext uri="{FF2B5EF4-FFF2-40B4-BE49-F238E27FC236}">
                  <a16:creationId xmlns:a16="http://schemas.microsoft.com/office/drawing/2014/main" id="{3E96B566-990B-A324-F205-324000E47D6B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01;p56">
              <a:extLst>
                <a:ext uri="{FF2B5EF4-FFF2-40B4-BE49-F238E27FC236}">
                  <a16:creationId xmlns:a16="http://schemas.microsoft.com/office/drawing/2014/main" id="{8A8241CC-E7C6-36D5-D122-330D1F0C361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98;p31">
            <a:extLst>
              <a:ext uri="{FF2B5EF4-FFF2-40B4-BE49-F238E27FC236}">
                <a16:creationId xmlns:a16="http://schemas.microsoft.com/office/drawing/2014/main" id="{2FF7D1CA-11BC-ADA3-86C3-886CF0B2D883}"/>
              </a:ext>
            </a:extLst>
          </p:cNvPr>
          <p:cNvSpPr txBox="1">
            <a:spLocks/>
          </p:cNvSpPr>
          <p:nvPr/>
        </p:nvSpPr>
        <p:spPr>
          <a:xfrm>
            <a:off x="796200" y="88369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" name="Google Shape;419;p31">
            <a:extLst>
              <a:ext uri="{FF2B5EF4-FFF2-40B4-BE49-F238E27FC236}">
                <a16:creationId xmlns:a16="http://schemas.microsoft.com/office/drawing/2014/main" id="{815B94FA-D72D-D1E9-E9F9-4B0CD84A0F98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8" name="Google Shape;420;p31">
              <a:extLst>
                <a:ext uri="{FF2B5EF4-FFF2-40B4-BE49-F238E27FC236}">
                  <a16:creationId xmlns:a16="http://schemas.microsoft.com/office/drawing/2014/main" id="{8254B378-34D1-8616-18C2-B221028DEF59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21;p31">
              <a:extLst>
                <a:ext uri="{FF2B5EF4-FFF2-40B4-BE49-F238E27FC236}">
                  <a16:creationId xmlns:a16="http://schemas.microsoft.com/office/drawing/2014/main" id="{69695EB4-923C-7494-CA97-E1301536B58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22;p31">
              <a:extLst>
                <a:ext uri="{FF2B5EF4-FFF2-40B4-BE49-F238E27FC236}">
                  <a16:creationId xmlns:a16="http://schemas.microsoft.com/office/drawing/2014/main" id="{D087368E-7A77-8369-F266-89483800FD34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444;p31">
            <a:extLst>
              <a:ext uri="{FF2B5EF4-FFF2-40B4-BE49-F238E27FC236}">
                <a16:creationId xmlns:a16="http://schemas.microsoft.com/office/drawing/2014/main" id="{F27BC2D6-B22E-AC3D-CE45-69323EA48663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82" name="Google Shape;445;p31">
              <a:extLst>
                <a:ext uri="{FF2B5EF4-FFF2-40B4-BE49-F238E27FC236}">
                  <a16:creationId xmlns:a16="http://schemas.microsoft.com/office/drawing/2014/main" id="{839D064F-889D-BB34-40C1-C47BE4C323BD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446;p31">
              <a:extLst>
                <a:ext uri="{FF2B5EF4-FFF2-40B4-BE49-F238E27FC236}">
                  <a16:creationId xmlns:a16="http://schemas.microsoft.com/office/drawing/2014/main" id="{A2DB4419-B6A8-CABF-4A73-805F87078854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447;p31">
                <a:extLst>
                  <a:ext uri="{FF2B5EF4-FFF2-40B4-BE49-F238E27FC236}">
                    <a16:creationId xmlns:a16="http://schemas.microsoft.com/office/drawing/2014/main" id="{733EE01D-7B72-6338-8BB0-3E16A717BFF3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448;p31">
                <a:extLst>
                  <a:ext uri="{FF2B5EF4-FFF2-40B4-BE49-F238E27FC236}">
                    <a16:creationId xmlns:a16="http://schemas.microsoft.com/office/drawing/2014/main" id="{547664E8-4BD7-1D80-C193-F70D5C752D61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449;p31">
                  <a:extLst>
                    <a:ext uri="{FF2B5EF4-FFF2-40B4-BE49-F238E27FC236}">
                      <a16:creationId xmlns:a16="http://schemas.microsoft.com/office/drawing/2014/main" id="{D925C190-19C5-E81C-C842-4A6486A3DBB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450;p31">
                  <a:extLst>
                    <a:ext uri="{FF2B5EF4-FFF2-40B4-BE49-F238E27FC236}">
                      <a16:creationId xmlns:a16="http://schemas.microsoft.com/office/drawing/2014/main" id="{09C8A945-4572-0B16-F6CF-23D8438C7DA5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" name="Google Shape;451;p31">
              <a:extLst>
                <a:ext uri="{FF2B5EF4-FFF2-40B4-BE49-F238E27FC236}">
                  <a16:creationId xmlns:a16="http://schemas.microsoft.com/office/drawing/2014/main" id="{986C19B7-B1FC-47E5-742F-8A283F180267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5" name="Google Shape;452;p31">
                <a:extLst>
                  <a:ext uri="{FF2B5EF4-FFF2-40B4-BE49-F238E27FC236}">
                    <a16:creationId xmlns:a16="http://schemas.microsoft.com/office/drawing/2014/main" id="{C22346F3-1A18-2398-1608-C9B85F86D2F6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3;p31">
                <a:extLst>
                  <a:ext uri="{FF2B5EF4-FFF2-40B4-BE49-F238E27FC236}">
                    <a16:creationId xmlns:a16="http://schemas.microsoft.com/office/drawing/2014/main" id="{71982006-27D5-93C3-A542-AA81493866C7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456;p31">
            <a:extLst>
              <a:ext uri="{FF2B5EF4-FFF2-40B4-BE49-F238E27FC236}">
                <a16:creationId xmlns:a16="http://schemas.microsoft.com/office/drawing/2014/main" id="{1A830873-3571-F2F3-EEC8-E7E01B5DDFAB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9;p31">
            <a:extLst>
              <a:ext uri="{FF2B5EF4-FFF2-40B4-BE49-F238E27FC236}">
                <a16:creationId xmlns:a16="http://schemas.microsoft.com/office/drawing/2014/main" id="{D5F8E3EA-8358-3706-C1B7-52403D87F604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20">
            <a:extLst>
              <a:ext uri="{FF2B5EF4-FFF2-40B4-BE49-F238E27FC236}">
                <a16:creationId xmlns:a16="http://schemas.microsoft.com/office/drawing/2014/main" id="{A29720EE-D905-CF49-C94B-0E30BCE16400}"/>
              </a:ext>
            </a:extLst>
          </p:cNvPr>
          <p:cNvSpPr/>
          <p:nvPr/>
        </p:nvSpPr>
        <p:spPr>
          <a:xfrm>
            <a:off x="751015" y="1188744"/>
            <a:ext cx="4337835" cy="3356961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55;p31">
            <a:extLst>
              <a:ext uri="{FF2B5EF4-FFF2-40B4-BE49-F238E27FC236}">
                <a16:creationId xmlns:a16="http://schemas.microsoft.com/office/drawing/2014/main" id="{94DA0958-A475-7505-F0D8-5980655A5EA4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49" name="Google Shape;860;p39">
            <a:extLst>
              <a:ext uri="{FF2B5EF4-FFF2-40B4-BE49-F238E27FC236}">
                <a16:creationId xmlns:a16="http://schemas.microsoft.com/office/drawing/2014/main" id="{C34DC484-3A88-2A32-5010-3D4CBDA79DB6}"/>
              </a:ext>
            </a:extLst>
          </p:cNvPr>
          <p:cNvSpPr/>
          <p:nvPr/>
        </p:nvSpPr>
        <p:spPr>
          <a:xfrm>
            <a:off x="5337217" y="1245923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32;p37">
            <a:extLst>
              <a:ext uri="{FF2B5EF4-FFF2-40B4-BE49-F238E27FC236}">
                <a16:creationId xmlns:a16="http://schemas.microsoft.com/office/drawing/2014/main" id="{701686F6-EB86-AB3E-F3CE-9F88C90C69C2}"/>
              </a:ext>
            </a:extLst>
          </p:cNvPr>
          <p:cNvSpPr txBox="1">
            <a:spLocks/>
          </p:cNvSpPr>
          <p:nvPr/>
        </p:nvSpPr>
        <p:spPr>
          <a:xfrm>
            <a:off x="5498377" y="1112581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/COMENTÁRIOS</a:t>
            </a:r>
          </a:p>
        </p:txBody>
      </p:sp>
      <p:sp>
        <p:nvSpPr>
          <p:cNvPr id="51" name="Google Shape;950;p48">
            <a:extLst>
              <a:ext uri="{FF2B5EF4-FFF2-40B4-BE49-F238E27FC236}">
                <a16:creationId xmlns:a16="http://schemas.microsoft.com/office/drawing/2014/main" id="{EB65F0CD-3533-519D-331B-81950933E545}"/>
              </a:ext>
            </a:extLst>
          </p:cNvPr>
          <p:cNvSpPr txBox="1">
            <a:spLocks/>
          </p:cNvSpPr>
          <p:nvPr/>
        </p:nvSpPr>
        <p:spPr>
          <a:xfrm flipH="1">
            <a:off x="5249242" y="1475233"/>
            <a:ext cx="3174757" cy="3070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Após a validação do código escrito na função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, é chegado o momento de adicionar o gatilho necessário para execução periódica da nossa função Lambda. Desta vez, utilizaremos o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EventBridge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 (antigo CloudWatch </a:t>
            </a:r>
            <a:r>
              <a:rPr lang="pt-BR" sz="1000" dirty="0" err="1">
                <a:solidFill>
                  <a:schemeClr val="bg2"/>
                </a:solidFill>
                <a:latin typeface="Consolas" panose="020B0609020204030204" pitchFamily="49" charset="0"/>
              </a:rPr>
              <a:t>Events</a:t>
            </a: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) para configurar um acionamento diário de nossa função Lambda.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Utilizando uma expressão rate, configuramos o evento de acionamento a partir de uma regra que estabelece uma execução de segunda à sexta às 23h (UTC).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00" dirty="0">
                <a:solidFill>
                  <a:schemeClr val="bg2"/>
                </a:solidFill>
                <a:latin typeface="Consolas" panose="020B0609020204030204" pitchFamily="49" charset="0"/>
              </a:rPr>
              <a:t>Para mais detalhes sobre expressões rate:</a:t>
            </a:r>
          </a:p>
          <a:p>
            <a:pPr marL="0" indent="0">
              <a:buNone/>
            </a:pPr>
            <a:endParaRPr lang="pt-BR" sz="10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marL="171450" indent="-171450"/>
            <a:r>
              <a:rPr lang="pt-BR" sz="1000" i="1" dirty="0">
                <a:solidFill>
                  <a:schemeClr val="bg2"/>
                </a:solidFill>
                <a:latin typeface="Consolas" panose="020B0609020204030204" pitchFamily="49" charset="0"/>
                <a:hlinkClick r:id="rId3"/>
              </a:rPr>
              <a:t>Documentação AWS</a:t>
            </a:r>
            <a:endParaRPr lang="pt-BR" sz="1000" i="1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D87CC72-0377-6FC6-3BBB-6BE346CE1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069" y="1298027"/>
            <a:ext cx="4124270" cy="316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417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4F8DADA-DAEF-5893-3B33-41F4A47E5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262" y="-64983"/>
            <a:ext cx="522580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DAFF5E-4A92-AC9B-28E6-39A09D31A1F8}"/>
              </a:ext>
            </a:extLst>
          </p:cNvPr>
          <p:cNvSpPr/>
          <p:nvPr/>
        </p:nvSpPr>
        <p:spPr>
          <a:xfrm>
            <a:off x="4227616" y="0"/>
            <a:ext cx="4939145" cy="5143498"/>
          </a:xfrm>
          <a:prstGeom prst="rect">
            <a:avLst/>
          </a:prstGeom>
          <a:solidFill>
            <a:srgbClr val="1E1E2C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EXPERTS AWS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76160" y="4755900"/>
            <a:ext cx="148139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CORE SERVICES: LAMBDA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3922278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EB9B19"/>
                </a:solidFill>
              </a:rPr>
              <a:t>/PRÁTICA 07</a:t>
            </a:r>
            <a:br>
              <a:rPr lang="en" dirty="0"/>
            </a:br>
            <a:r>
              <a:rPr lang="en" sz="3200" dirty="0"/>
              <a:t>COLETANDO DADOS DO S3 E INSERINDO NO DYNAMODB</a:t>
            </a:r>
            <a:endParaRPr dirty="0"/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/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84469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2;p20">
            <a:extLst>
              <a:ext uri="{FF2B5EF4-FFF2-40B4-BE49-F238E27FC236}">
                <a16:creationId xmlns:a16="http://schemas.microsoft.com/office/drawing/2014/main" id="{A3835363-0AD5-CBCB-DF2E-C026D44B3312}"/>
              </a:ext>
            </a:extLst>
          </p:cNvPr>
          <p:cNvSpPr/>
          <p:nvPr/>
        </p:nvSpPr>
        <p:spPr>
          <a:xfrm>
            <a:off x="5267128" y="1188743"/>
            <a:ext cx="3153198" cy="3432125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DDBE1AAE-5C61-96AB-470B-5566AFE22898}"/>
              </a:ext>
            </a:extLst>
          </p:cNvPr>
          <p:cNvCxnSpPr>
            <a:cxnSpLocks/>
            <a:endCxn id="13" idx="2"/>
          </p:cNvCxnSpPr>
          <p:nvPr/>
        </p:nvCxnSpPr>
        <p:spPr>
          <a:xfrm flipH="1">
            <a:off x="5436706" y="1800009"/>
            <a:ext cx="0" cy="2300666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202;p20">
            <a:extLst>
              <a:ext uri="{FF2B5EF4-FFF2-40B4-BE49-F238E27FC236}">
                <a16:creationId xmlns:a16="http://schemas.microsoft.com/office/drawing/2014/main" id="{79F8DB69-B1F2-4368-5F99-010D163FBD73}"/>
              </a:ext>
            </a:extLst>
          </p:cNvPr>
          <p:cNvSpPr/>
          <p:nvPr/>
        </p:nvSpPr>
        <p:spPr>
          <a:xfrm>
            <a:off x="3338998" y="1188744"/>
            <a:ext cx="1824104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723674" y="1189200"/>
            <a:ext cx="2518449" cy="127968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rgbClr val="EB9B19"/>
                </a:solidFill>
              </a:rPr>
              <a:t>07.</a:t>
            </a:r>
            <a:r>
              <a:rPr lang="en" dirty="0"/>
              <a:t> </a:t>
            </a:r>
            <a:r>
              <a:rPr lang="en" sz="2000" dirty="0"/>
              <a:t>DO S3 PARA O DYNAMODB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994614" y="1154999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/OBJETIVO</a:t>
            </a:r>
            <a:endParaRPr sz="140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4300" y="1490643"/>
            <a:ext cx="2467823" cy="89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 panose="020B0609020204030204" pitchFamily="49" charset="0"/>
              </a:rPr>
              <a:t>Agendar um evento via EventBridge para executar uma função Lambda que desliga instâncias EC2 todos os dias em um horário noturno</a:t>
            </a:r>
            <a:endParaRPr sz="1000" dirty="0">
              <a:latin typeface="Consolas" panose="020B0609020204030204" pitchFamily="49" charset="0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732;p37">
            <a:extLst>
              <a:ext uri="{FF2B5EF4-FFF2-40B4-BE49-F238E27FC236}">
                <a16:creationId xmlns:a16="http://schemas.microsoft.com/office/drawing/2014/main" id="{B9597E9E-B352-D74F-28F8-00931881D97D}"/>
              </a:ext>
            </a:extLst>
          </p:cNvPr>
          <p:cNvSpPr txBox="1">
            <a:spLocks/>
          </p:cNvSpPr>
          <p:nvPr/>
        </p:nvSpPr>
        <p:spPr>
          <a:xfrm>
            <a:off x="3638837" y="115499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/DIFICULDADE</a:t>
            </a:r>
          </a:p>
        </p:txBody>
      </p:sp>
      <p:grpSp>
        <p:nvGrpSpPr>
          <p:cNvPr id="153" name="Google Shape;2109;p69">
            <a:extLst>
              <a:ext uri="{FF2B5EF4-FFF2-40B4-BE49-F238E27FC236}">
                <a16:creationId xmlns:a16="http://schemas.microsoft.com/office/drawing/2014/main" id="{0973F733-6969-5749-F64D-BF9F81F72C47}"/>
              </a:ext>
            </a:extLst>
          </p:cNvPr>
          <p:cNvGrpSpPr/>
          <p:nvPr/>
        </p:nvGrpSpPr>
        <p:grpSpPr>
          <a:xfrm>
            <a:off x="3462437" y="1594680"/>
            <a:ext cx="721648" cy="699586"/>
            <a:chOff x="5110780" y="1816456"/>
            <a:chExt cx="853317" cy="853231"/>
          </a:xfrm>
        </p:grpSpPr>
        <p:grpSp>
          <p:nvGrpSpPr>
            <p:cNvPr id="154" name="Google Shape;2110;p69">
              <a:extLst>
                <a:ext uri="{FF2B5EF4-FFF2-40B4-BE49-F238E27FC236}">
                  <a16:creationId xmlns:a16="http://schemas.microsoft.com/office/drawing/2014/main" id="{9E25674A-6891-AC70-1898-BC106A02992C}"/>
                </a:ext>
              </a:extLst>
            </p:cNvPr>
            <p:cNvGrpSpPr/>
            <p:nvPr/>
          </p:nvGrpSpPr>
          <p:grpSpPr>
            <a:xfrm>
              <a:off x="5110780" y="1816456"/>
              <a:ext cx="853317" cy="853231"/>
              <a:chOff x="4049800" y="640400"/>
              <a:chExt cx="858900" cy="858900"/>
            </a:xfrm>
          </p:grpSpPr>
          <p:sp>
            <p:nvSpPr>
              <p:cNvPr id="167" name="Google Shape;2111;p69">
                <a:extLst>
                  <a:ext uri="{FF2B5EF4-FFF2-40B4-BE49-F238E27FC236}">
                    <a16:creationId xmlns:a16="http://schemas.microsoft.com/office/drawing/2014/main" id="{B60D68E1-07C8-6AC7-E212-A5B2271465A4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454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8" name="Google Shape;2112;p69">
                <a:extLst>
                  <a:ext uri="{FF2B5EF4-FFF2-40B4-BE49-F238E27FC236}">
                    <a16:creationId xmlns:a16="http://schemas.microsoft.com/office/drawing/2014/main" id="{0B77BE1C-A71C-E803-0268-9F5A564632A6}"/>
                  </a:ext>
                </a:extLst>
              </p:cNvPr>
              <p:cNvSpPr/>
              <p:nvPr/>
            </p:nvSpPr>
            <p:spPr>
              <a:xfrm>
                <a:off x="4049801" y="640400"/>
                <a:ext cx="858782" cy="858900"/>
              </a:xfrm>
              <a:prstGeom prst="blockArc">
                <a:avLst>
                  <a:gd name="adj1" fmla="val 16187492"/>
                  <a:gd name="adj2" fmla="val 6905798"/>
                  <a:gd name="adj3" fmla="val 15501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0" name="Google Shape;2122;p69">
              <a:extLst>
                <a:ext uri="{FF2B5EF4-FFF2-40B4-BE49-F238E27FC236}">
                  <a16:creationId xmlns:a16="http://schemas.microsoft.com/office/drawing/2014/main" id="{10A34504-8157-4FAA-3D9A-CD328620131B}"/>
                </a:ext>
              </a:extLst>
            </p:cNvPr>
            <p:cNvSpPr/>
            <p:nvPr/>
          </p:nvSpPr>
          <p:spPr>
            <a:xfrm>
              <a:off x="5233787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6/10</a:t>
              </a:r>
              <a:endParaRPr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733;p37">
            <a:extLst>
              <a:ext uri="{FF2B5EF4-FFF2-40B4-BE49-F238E27FC236}">
                <a16:creationId xmlns:a16="http://schemas.microsoft.com/office/drawing/2014/main" id="{958D976C-5640-1B24-E6A6-A8A1D0B73CDB}"/>
              </a:ext>
            </a:extLst>
          </p:cNvPr>
          <p:cNvSpPr txBox="1">
            <a:spLocks/>
          </p:cNvSpPr>
          <p:nvPr/>
        </p:nvSpPr>
        <p:spPr>
          <a:xfrm>
            <a:off x="4208945" y="1731128"/>
            <a:ext cx="921487" cy="3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800" dirty="0">
                <a:latin typeface="Consolas" panose="020B0609020204030204" pitchFamily="49" charset="0"/>
              </a:rPr>
              <a:t>Nível intermediário</a:t>
            </a:r>
          </a:p>
        </p:txBody>
      </p: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863950" y="1297389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59;p39">
            <a:extLst>
              <a:ext uri="{FF2B5EF4-FFF2-40B4-BE49-F238E27FC236}">
                <a16:creationId xmlns:a16="http://schemas.microsoft.com/office/drawing/2014/main" id="{A9A2BC10-9E4C-8367-A712-E08035604DC3}"/>
              </a:ext>
            </a:extLst>
          </p:cNvPr>
          <p:cNvSpPr/>
          <p:nvPr/>
        </p:nvSpPr>
        <p:spPr>
          <a:xfrm>
            <a:off x="3462437" y="1296051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0;p39">
            <a:extLst>
              <a:ext uri="{FF2B5EF4-FFF2-40B4-BE49-F238E27FC236}">
                <a16:creationId xmlns:a16="http://schemas.microsoft.com/office/drawing/2014/main" id="{66B9DE96-4E72-F3F9-A54E-CC10504B01E0}"/>
              </a:ext>
            </a:extLst>
          </p:cNvPr>
          <p:cNvSpPr/>
          <p:nvPr/>
        </p:nvSpPr>
        <p:spPr>
          <a:xfrm>
            <a:off x="5365480" y="1296051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2;p20">
            <a:extLst>
              <a:ext uri="{FF2B5EF4-FFF2-40B4-BE49-F238E27FC236}">
                <a16:creationId xmlns:a16="http://schemas.microsoft.com/office/drawing/2014/main" id="{9830BCE2-250A-4EC4-9381-A969C9328FC6}"/>
              </a:ext>
            </a:extLst>
          </p:cNvPr>
          <p:cNvSpPr/>
          <p:nvPr/>
        </p:nvSpPr>
        <p:spPr>
          <a:xfrm>
            <a:off x="723674" y="2554549"/>
            <a:ext cx="4439427" cy="2066319"/>
          </a:xfrm>
          <a:prstGeom prst="roundRect">
            <a:avLst>
              <a:gd name="adj" fmla="val 3557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2;p37">
            <a:extLst>
              <a:ext uri="{FF2B5EF4-FFF2-40B4-BE49-F238E27FC236}">
                <a16:creationId xmlns:a16="http://schemas.microsoft.com/office/drawing/2014/main" id="{944E90BA-2342-8666-00EB-4B5173C22E89}"/>
              </a:ext>
            </a:extLst>
          </p:cNvPr>
          <p:cNvSpPr txBox="1">
            <a:spLocks/>
          </p:cNvSpPr>
          <p:nvPr/>
        </p:nvSpPr>
        <p:spPr>
          <a:xfrm>
            <a:off x="5526640" y="1162709"/>
            <a:ext cx="1499764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/PASSO A PASSO</a:t>
            </a:r>
          </a:p>
        </p:txBody>
      </p:sp>
      <p:sp>
        <p:nvSpPr>
          <p:cNvPr id="210" name="Google Shape;861;p39">
            <a:extLst>
              <a:ext uri="{FF2B5EF4-FFF2-40B4-BE49-F238E27FC236}">
                <a16:creationId xmlns:a16="http://schemas.microsoft.com/office/drawing/2014/main" id="{CDAE1085-FC99-FE3D-3CBE-0CDD836324FD}"/>
              </a:ext>
            </a:extLst>
          </p:cNvPr>
          <p:cNvSpPr/>
          <p:nvPr/>
        </p:nvSpPr>
        <p:spPr>
          <a:xfrm>
            <a:off x="863950" y="2635492"/>
            <a:ext cx="176400" cy="176400"/>
          </a:xfrm>
          <a:prstGeom prst="ellipse">
            <a:avLst/>
          </a:prstGeom>
          <a:solidFill>
            <a:srgbClr val="EB9B19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32;p37">
            <a:extLst>
              <a:ext uri="{FF2B5EF4-FFF2-40B4-BE49-F238E27FC236}">
                <a16:creationId xmlns:a16="http://schemas.microsoft.com/office/drawing/2014/main" id="{A9C93C7C-9BCE-3283-26DF-1D14210C7E5E}"/>
              </a:ext>
            </a:extLst>
          </p:cNvPr>
          <p:cNvSpPr txBox="1">
            <a:spLocks/>
          </p:cNvSpPr>
          <p:nvPr/>
        </p:nvSpPr>
        <p:spPr>
          <a:xfrm>
            <a:off x="1032729" y="2512702"/>
            <a:ext cx="2422087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400" dirty="0"/>
              <a:t>/DIAGRAMA SIMPLIFICADO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06D9808-9735-EDF4-31DD-6F1D4EDA5390}"/>
              </a:ext>
            </a:extLst>
          </p:cNvPr>
          <p:cNvSpPr txBox="1"/>
          <p:nvPr/>
        </p:nvSpPr>
        <p:spPr>
          <a:xfrm>
            <a:off x="5504397" y="1670776"/>
            <a:ext cx="2724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Certifique-se de que há volumes EBS na conta não vinculados à instâncias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2D6F567-9E88-AE63-1B38-91E42C125F0C}"/>
              </a:ext>
            </a:extLst>
          </p:cNvPr>
          <p:cNvSpPr txBox="1"/>
          <p:nvPr/>
        </p:nvSpPr>
        <p:spPr>
          <a:xfrm>
            <a:off x="5504397" y="2232273"/>
            <a:ext cx="28504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Crie uma role com os acessos para descrever e deletar volumes EBS. Crie uma função Lambda que assuma a role.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ADAC014-266A-CFD0-12B5-8E9D9CF44BE1}"/>
              </a:ext>
            </a:extLst>
          </p:cNvPr>
          <p:cNvSpPr txBox="1"/>
          <p:nvPr/>
        </p:nvSpPr>
        <p:spPr>
          <a:xfrm>
            <a:off x="5504397" y="2947658"/>
            <a:ext cx="2833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Modique a função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handler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listar os volumes EBS nas regiões AWS e eliminar aqueles não vinculados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8AE41D71-AD7C-A06A-C793-FB7396D04C58}"/>
              </a:ext>
            </a:extLst>
          </p:cNvPr>
          <p:cNvSpPr txBox="1"/>
          <p:nvPr/>
        </p:nvSpPr>
        <p:spPr>
          <a:xfrm>
            <a:off x="5504397" y="3663042"/>
            <a:ext cx="28331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Configure um trigger do </a:t>
            </a:r>
            <a:r>
              <a:rPr lang="pt-BR" sz="1000" dirty="0" err="1">
                <a:solidFill>
                  <a:schemeClr val="bg1"/>
                </a:solidFill>
                <a:latin typeface="Consolas" panose="020B0609020204030204" pitchFamily="49" charset="0"/>
              </a:rPr>
              <a:t>EventBridge</a:t>
            </a:r>
            <a:r>
              <a:rPr lang="pt-BR" sz="1000" dirty="0">
                <a:solidFill>
                  <a:schemeClr val="bg1"/>
                </a:solidFill>
                <a:latin typeface="Consolas" panose="020B0609020204030204" pitchFamily="49" charset="0"/>
              </a:rPr>
              <a:t> para executar a função uma vez ao dia. Você pode diminuir a frequência para fins de testes</a:t>
            </a:r>
          </a:p>
        </p:txBody>
      </p:sp>
      <p:grpSp>
        <p:nvGrpSpPr>
          <p:cNvPr id="229" name="Google Shape;1484;p49">
            <a:extLst>
              <a:ext uri="{FF2B5EF4-FFF2-40B4-BE49-F238E27FC236}">
                <a16:creationId xmlns:a16="http://schemas.microsoft.com/office/drawing/2014/main" id="{DCA6731A-942A-5947-D58C-F88F1DD7084A}"/>
              </a:ext>
            </a:extLst>
          </p:cNvPr>
          <p:cNvGrpSpPr/>
          <p:nvPr/>
        </p:nvGrpSpPr>
        <p:grpSpPr>
          <a:xfrm>
            <a:off x="790428" y="617520"/>
            <a:ext cx="409037" cy="356645"/>
            <a:chOff x="8245271" y="3178164"/>
            <a:chExt cx="409037" cy="356645"/>
          </a:xfrm>
        </p:grpSpPr>
        <p:sp>
          <p:nvSpPr>
            <p:cNvPr id="230" name="Google Shape;1485;p49">
              <a:extLst>
                <a:ext uri="{FF2B5EF4-FFF2-40B4-BE49-F238E27FC236}">
                  <a16:creationId xmlns:a16="http://schemas.microsoft.com/office/drawing/2014/main" id="{A97C69DB-C0FD-3288-3019-DBA8A7F3A961}"/>
                </a:ext>
              </a:extLst>
            </p:cNvPr>
            <p:cNvSpPr/>
            <p:nvPr/>
          </p:nvSpPr>
          <p:spPr>
            <a:xfrm>
              <a:off x="8432868" y="3203333"/>
              <a:ext cx="221441" cy="331474"/>
            </a:xfrm>
            <a:custGeom>
              <a:avLst/>
              <a:gdLst/>
              <a:ahLst/>
              <a:cxnLst/>
              <a:rect l="l" t="t" r="r" b="b"/>
              <a:pathLst>
                <a:path w="7742" h="11589" extrusionOk="0">
                  <a:moveTo>
                    <a:pt x="580" y="1"/>
                  </a:moveTo>
                  <a:lnTo>
                    <a:pt x="1" y="5795"/>
                  </a:lnTo>
                  <a:lnTo>
                    <a:pt x="580" y="11588"/>
                  </a:lnTo>
                  <a:lnTo>
                    <a:pt x="7741" y="1158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86;p49">
              <a:extLst>
                <a:ext uri="{FF2B5EF4-FFF2-40B4-BE49-F238E27FC236}">
                  <a16:creationId xmlns:a16="http://schemas.microsoft.com/office/drawing/2014/main" id="{FBB8E73C-37F8-D95D-7973-D13B69F5ACB2}"/>
                </a:ext>
              </a:extLst>
            </p:cNvPr>
            <p:cNvSpPr/>
            <p:nvPr/>
          </p:nvSpPr>
          <p:spPr>
            <a:xfrm>
              <a:off x="8245271" y="3178164"/>
              <a:ext cx="204193" cy="356645"/>
            </a:xfrm>
            <a:custGeom>
              <a:avLst/>
              <a:gdLst/>
              <a:ahLst/>
              <a:cxnLst/>
              <a:rect l="l" t="t" r="r" b="b"/>
              <a:pathLst>
                <a:path w="7139" h="12469" extrusionOk="0">
                  <a:moveTo>
                    <a:pt x="1" y="0"/>
                  </a:moveTo>
                  <a:lnTo>
                    <a:pt x="1" y="12468"/>
                  </a:lnTo>
                  <a:lnTo>
                    <a:pt x="7139" y="12468"/>
                  </a:lnTo>
                  <a:lnTo>
                    <a:pt x="7139" y="881"/>
                  </a:lnTo>
                  <a:lnTo>
                    <a:pt x="5702" y="881"/>
                  </a:lnTo>
                  <a:lnTo>
                    <a:pt x="5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87;p49">
              <a:extLst>
                <a:ext uri="{FF2B5EF4-FFF2-40B4-BE49-F238E27FC236}">
                  <a16:creationId xmlns:a16="http://schemas.microsoft.com/office/drawing/2014/main" id="{21ED61E6-B6F3-E318-D5AB-2D6E9EA5189A}"/>
                </a:ext>
              </a:extLst>
            </p:cNvPr>
            <p:cNvSpPr/>
            <p:nvPr/>
          </p:nvSpPr>
          <p:spPr>
            <a:xfrm>
              <a:off x="8432868" y="3261023"/>
              <a:ext cx="124650" cy="218094"/>
            </a:xfrm>
            <a:custGeom>
              <a:avLst/>
              <a:gdLst/>
              <a:ahLst/>
              <a:cxnLst/>
              <a:rect l="l" t="t" r="r" b="b"/>
              <a:pathLst>
                <a:path w="4358" h="7625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625"/>
                  </a:lnTo>
                  <a:cubicBezTo>
                    <a:pt x="2712" y="7625"/>
                    <a:pt x="4357" y="5887"/>
                    <a:pt x="4357" y="3778"/>
                  </a:cubicBezTo>
                  <a:cubicBezTo>
                    <a:pt x="4357" y="1738"/>
                    <a:pt x="2712" y="0"/>
                    <a:pt x="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88;p49">
              <a:extLst>
                <a:ext uri="{FF2B5EF4-FFF2-40B4-BE49-F238E27FC236}">
                  <a16:creationId xmlns:a16="http://schemas.microsoft.com/office/drawing/2014/main" id="{DE142BEB-7AFD-3B68-BBA3-F7A661E8436A}"/>
                </a:ext>
              </a:extLst>
            </p:cNvPr>
            <p:cNvSpPr/>
            <p:nvPr/>
          </p:nvSpPr>
          <p:spPr>
            <a:xfrm>
              <a:off x="8342059" y="3261023"/>
              <a:ext cx="107402" cy="218094"/>
            </a:xfrm>
            <a:custGeom>
              <a:avLst/>
              <a:gdLst/>
              <a:ahLst/>
              <a:cxnLst/>
              <a:rect l="l" t="t" r="r" b="b"/>
              <a:pathLst>
                <a:path w="3755" h="7625" extrusionOk="0">
                  <a:moveTo>
                    <a:pt x="3755" y="0"/>
                  </a:moveTo>
                  <a:cubicBezTo>
                    <a:pt x="1646" y="0"/>
                    <a:pt x="1" y="1738"/>
                    <a:pt x="1" y="3778"/>
                  </a:cubicBezTo>
                  <a:cubicBezTo>
                    <a:pt x="1" y="5887"/>
                    <a:pt x="1646" y="7625"/>
                    <a:pt x="3755" y="7625"/>
                  </a:cubicBezTo>
                  <a:lnTo>
                    <a:pt x="3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89;p49">
              <a:extLst>
                <a:ext uri="{FF2B5EF4-FFF2-40B4-BE49-F238E27FC236}">
                  <a16:creationId xmlns:a16="http://schemas.microsoft.com/office/drawing/2014/main" id="{BCE29D9C-849E-D90A-6E2E-16709F1B355C}"/>
                </a:ext>
              </a:extLst>
            </p:cNvPr>
            <p:cNvSpPr/>
            <p:nvPr/>
          </p:nvSpPr>
          <p:spPr>
            <a:xfrm>
              <a:off x="8410988" y="3352491"/>
              <a:ext cx="77599" cy="74252"/>
            </a:xfrm>
            <a:custGeom>
              <a:avLst/>
              <a:gdLst/>
              <a:ahLst/>
              <a:cxnLst/>
              <a:rect l="l" t="t" r="r" b="b"/>
              <a:pathLst>
                <a:path w="2713" h="2596" extrusionOk="0">
                  <a:moveTo>
                    <a:pt x="1" y="0"/>
                  </a:moveTo>
                  <a:lnTo>
                    <a:pt x="1" y="858"/>
                  </a:lnTo>
                  <a:lnTo>
                    <a:pt x="974" y="858"/>
                  </a:lnTo>
                  <a:lnTo>
                    <a:pt x="974" y="1831"/>
                  </a:lnTo>
                  <a:lnTo>
                    <a:pt x="1" y="1831"/>
                  </a:lnTo>
                  <a:lnTo>
                    <a:pt x="1" y="2596"/>
                  </a:lnTo>
                  <a:lnTo>
                    <a:pt x="2712" y="2596"/>
                  </a:lnTo>
                  <a:lnTo>
                    <a:pt x="2712" y="1831"/>
                  </a:lnTo>
                  <a:lnTo>
                    <a:pt x="1739" y="1831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0;p49">
              <a:extLst>
                <a:ext uri="{FF2B5EF4-FFF2-40B4-BE49-F238E27FC236}">
                  <a16:creationId xmlns:a16="http://schemas.microsoft.com/office/drawing/2014/main" id="{0F2322D4-4082-764A-EF43-101A0E880042}"/>
                </a:ext>
              </a:extLst>
            </p:cNvPr>
            <p:cNvSpPr/>
            <p:nvPr/>
          </p:nvSpPr>
          <p:spPr>
            <a:xfrm>
              <a:off x="8435528" y="3302781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A52477ED-C817-8D45-3A45-4AB01330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36" y="4791349"/>
            <a:ext cx="169091" cy="180000"/>
          </a:xfrm>
          <a:prstGeom prst="rect">
            <a:avLst/>
          </a:prstGeom>
        </p:spPr>
      </p:pic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9F610CEC-98DC-0CC9-A976-745187F984B8}"/>
              </a:ext>
            </a:extLst>
          </p:cNvPr>
          <p:cNvSpPr txBox="1"/>
          <p:nvPr/>
        </p:nvSpPr>
        <p:spPr>
          <a:xfrm>
            <a:off x="5538160" y="4784590"/>
            <a:ext cx="1366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receber dicas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C560270D-48E9-B743-6AC2-F2DCC300C5C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7549" y="1774484"/>
              <a:ext cx="169091" cy="180000"/>
            </p:xfrm>
            <a:graphic>
              <a:graphicData uri="http://schemas.microsoft.com/office/powerpoint/2016/slidezoom">
                <pslz:sldZm>
                  <pslz:sldZmObj sldId="442" cId="2436449456">
                    <pslz:zmPr id="{D83782B0-F046-4977-AE5C-FC8F6BCC7E8D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560270D-48E9-B743-6AC2-F2DCC300C5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549" y="1774484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B89B5B0E-9626-F927-902C-3B326B0B55E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5588" y="2396948"/>
              <a:ext cx="169091" cy="180000"/>
            </p:xfrm>
            <a:graphic>
              <a:graphicData uri="http://schemas.microsoft.com/office/powerpoint/2016/slidezoom">
                <pslz:sldZm>
                  <pslz:sldZmObj sldId="443" cId="165446268">
                    <pslz:zmPr id="{178B988A-E29D-44E6-BB38-0272F6272604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Slide 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B89B5B0E-9626-F927-902C-3B326B0B55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5588" y="239694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84A96521-70D1-CAE6-5251-15DFC22E64B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2241" y="2944052"/>
              <a:ext cx="169091" cy="180000"/>
            </p:xfrm>
            <a:graphic>
              <a:graphicData uri="http://schemas.microsoft.com/office/powerpoint/2016/slidezoom">
                <pslz:sldZm>
                  <pslz:sldZmObj sldId="444" cId="3970331902">
                    <pslz:zmPr id="{C4193FAC-8987-4F3C-AB64-6844F4D56977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84A96521-70D1-CAE6-5251-15DFC22E64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2241" y="2944052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7C305596-C795-8C7F-A351-2A37B3022C8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2241" y="3143690"/>
              <a:ext cx="169091" cy="180000"/>
            </p:xfrm>
            <a:graphic>
              <a:graphicData uri="http://schemas.microsoft.com/office/powerpoint/2016/slidezoom">
                <pslz:sldZm>
                  <pslz:sldZmObj sldId="445" cId="4090996238">
                    <pslz:zmPr id="{E3F2A4C0-C23F-4EE6-9A85-F7D151FBD953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7C305596-C795-8C7F-A351-2A37B3022C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2241" y="3143690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97AFFD06-FE39-FA1B-5F87-FF349178926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2241" y="3343328"/>
              <a:ext cx="169091" cy="180000"/>
            </p:xfrm>
            <a:graphic>
              <a:graphicData uri="http://schemas.microsoft.com/office/powerpoint/2016/slidezoom">
                <pslz:sldZm>
                  <pslz:sldZmObj sldId="446" cId="180735586">
                    <pslz:zmPr id="{53B748B2-4C7A-42AE-B187-AB11156D9E22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091" cy="18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97AFFD06-FE39-FA1B-5F87-FF34917892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2241" y="3343328"/>
                <a:ext cx="169091" cy="18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572AD880-CC50-3064-7A16-87E0FCCBEE2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5251" y="3884675"/>
              <a:ext cx="202909" cy="216000"/>
            </p:xfrm>
            <a:graphic>
              <a:graphicData uri="http://schemas.microsoft.com/office/powerpoint/2016/slidezoom">
                <pslz:sldZm>
                  <pslz:sldZmObj sldId="448" cId="2207441795">
                    <pslz:zmPr id="{BF16491D-EF41-4589-A490-682D085C0E8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2909" cy="216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572AD880-CC50-3064-7A16-87E0FCCBEE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35251" y="3884675"/>
                <a:ext cx="202909" cy="216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0252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EXEMPLOS DE </a:t>
            </a:r>
            <a:r>
              <a:rPr lang="en" i="1" dirty="0">
                <a:solidFill>
                  <a:schemeClr val="bg2"/>
                </a:solidFill>
              </a:rPr>
              <a:t>SERVERLESS</a:t>
            </a:r>
            <a:r>
              <a:rPr lang="en" dirty="0"/>
              <a:t> NA AWS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Desenhos de arquiteturas </a:t>
            </a:r>
            <a:r>
              <a:rPr lang="pt-BR" i="1" dirty="0" err="1"/>
              <a:t>serverless</a:t>
            </a:r>
            <a:r>
              <a:rPr lang="pt-BR" dirty="0"/>
              <a:t> utilizando serviços da AWS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Google Shape;202;p40">
            <a:extLst>
              <a:ext uri="{FF2B5EF4-FFF2-40B4-BE49-F238E27FC236}">
                <a16:creationId xmlns:a16="http://schemas.microsoft.com/office/drawing/2014/main" id="{9FF2482A-1DC8-7543-5F49-03ABA788E579}"/>
              </a:ext>
            </a:extLst>
          </p:cNvPr>
          <p:cNvSpPr/>
          <p:nvPr/>
        </p:nvSpPr>
        <p:spPr>
          <a:xfrm>
            <a:off x="369876" y="1152152"/>
            <a:ext cx="7455864" cy="463288"/>
          </a:xfrm>
          <a:prstGeom prst="roundRect">
            <a:avLst>
              <a:gd name="adj" fmla="val 26417"/>
            </a:avLst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950;p48">
            <a:extLst>
              <a:ext uri="{FF2B5EF4-FFF2-40B4-BE49-F238E27FC236}">
                <a16:creationId xmlns:a16="http://schemas.microsoft.com/office/drawing/2014/main" id="{A2A35F3E-0F60-1F38-B558-AB1D7DA12997}"/>
              </a:ext>
            </a:extLst>
          </p:cNvPr>
          <p:cNvSpPr txBox="1">
            <a:spLocks/>
          </p:cNvSpPr>
          <p:nvPr/>
        </p:nvSpPr>
        <p:spPr>
          <a:xfrm flipH="1">
            <a:off x="376884" y="1151517"/>
            <a:ext cx="1147116" cy="463923"/>
          </a:xfrm>
          <a:prstGeom prst="rect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ctr"/>
            <a:r>
              <a:rPr lang="pt-BR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Ingestão de Eventos</a:t>
            </a:r>
          </a:p>
        </p:txBody>
      </p:sp>
      <p:sp>
        <p:nvSpPr>
          <p:cNvPr id="34" name="Google Shape;950;p48">
            <a:extLst>
              <a:ext uri="{FF2B5EF4-FFF2-40B4-BE49-F238E27FC236}">
                <a16:creationId xmlns:a16="http://schemas.microsoft.com/office/drawing/2014/main" id="{79CDDFFE-3630-0FE0-7685-ED1ECC73BBF0}"/>
              </a:ext>
            </a:extLst>
          </p:cNvPr>
          <p:cNvSpPr txBox="1">
            <a:spLocks/>
          </p:cNvSpPr>
          <p:nvPr/>
        </p:nvSpPr>
        <p:spPr>
          <a:xfrm flipH="1">
            <a:off x="1546592" y="1121701"/>
            <a:ext cx="6272139" cy="49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dirty="0"/>
              <a:t>Utilização de serviços </a:t>
            </a:r>
            <a:r>
              <a:rPr lang="pt-BR" i="1" dirty="0" err="1"/>
              <a:t>serverless</a:t>
            </a:r>
            <a:r>
              <a:rPr lang="pt-BR" dirty="0"/>
              <a:t> para extrair padrões de dados não estruturados em conjunto com serviços de </a:t>
            </a:r>
            <a:r>
              <a:rPr lang="pt-BR" i="1" dirty="0"/>
              <a:t>Machine Learning </a:t>
            </a:r>
            <a:r>
              <a:rPr lang="pt-BR" dirty="0"/>
              <a:t>da Amazon (</a:t>
            </a:r>
            <a:r>
              <a:rPr lang="pt-BR" dirty="0" err="1"/>
              <a:t>Rekognition</a:t>
            </a:r>
            <a:r>
              <a:rPr lang="pt-BR" dirty="0"/>
              <a:t> e </a:t>
            </a:r>
            <a:r>
              <a:rPr lang="pt-BR" dirty="0" err="1"/>
              <a:t>Comprehend</a:t>
            </a:r>
            <a:r>
              <a:rPr lang="pt-BR" dirty="0"/>
              <a:t>)</a:t>
            </a:r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F0C46363-4240-7F60-067C-BBA579A65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76" y="1813865"/>
            <a:ext cx="7448856" cy="317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645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2;p20">
            <a:extLst>
              <a:ext uri="{FF2B5EF4-FFF2-40B4-BE49-F238E27FC236}">
                <a16:creationId xmlns:a16="http://schemas.microsoft.com/office/drawing/2014/main" id="{83D2C989-DCAB-FCEA-5341-B14F5C5256FD}"/>
              </a:ext>
            </a:extLst>
          </p:cNvPr>
          <p:cNvSpPr/>
          <p:nvPr/>
        </p:nvSpPr>
        <p:spPr>
          <a:xfrm>
            <a:off x="533359" y="1173645"/>
            <a:ext cx="8290786" cy="350472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1221341" y="522631"/>
            <a:ext cx="726360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/PRÁTICA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06.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sz="2000" dirty="0"/>
              <a:t>VOLUMES EBS NÃO VINCULADOS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04299" y="1139444"/>
            <a:ext cx="149976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/RESULTADO</a:t>
            </a:r>
            <a:endParaRPr sz="1400"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858;p39">
            <a:extLst>
              <a:ext uri="{FF2B5EF4-FFF2-40B4-BE49-F238E27FC236}">
                <a16:creationId xmlns:a16="http://schemas.microsoft.com/office/drawing/2014/main" id="{B6013901-709A-5E45-9EF9-D59ABF5EBF0B}"/>
              </a:ext>
            </a:extLst>
          </p:cNvPr>
          <p:cNvSpPr/>
          <p:nvPr/>
        </p:nvSpPr>
        <p:spPr>
          <a:xfrm>
            <a:off x="673635" y="1281834"/>
            <a:ext cx="176400" cy="176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98;p31">
            <a:extLst>
              <a:ext uri="{FF2B5EF4-FFF2-40B4-BE49-F238E27FC236}">
                <a16:creationId xmlns:a16="http://schemas.microsoft.com/office/drawing/2014/main" id="{D8CE22C7-85B7-75FA-5953-EF7D5F12942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BR" sz="1000">
                <a:latin typeface="Oswald"/>
                <a:ea typeface="Oswald"/>
                <a:cs typeface="Oswald"/>
                <a:sym typeface="Oswald"/>
              </a:rPr>
              <a:t>EXPERTS AWS</a:t>
            </a:r>
            <a:endParaRPr lang="pt-BR" sz="1000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1" name="Google Shape;419;p31">
            <a:extLst>
              <a:ext uri="{FF2B5EF4-FFF2-40B4-BE49-F238E27FC236}">
                <a16:creationId xmlns:a16="http://schemas.microsoft.com/office/drawing/2014/main" id="{5ECF2864-D979-5755-E19F-181D149B4233}"/>
              </a:ext>
            </a:extLst>
          </p:cNvPr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2" name="Google Shape;420;p31">
              <a:extLst>
                <a:ext uri="{FF2B5EF4-FFF2-40B4-BE49-F238E27FC236}">
                  <a16:creationId xmlns:a16="http://schemas.microsoft.com/office/drawing/2014/main" id="{653251B2-D940-21F7-E334-2CE167EE704D}"/>
                </a:ext>
              </a:extLst>
            </p:cNvPr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421;p31">
              <a:extLst>
                <a:ext uri="{FF2B5EF4-FFF2-40B4-BE49-F238E27FC236}">
                  <a16:creationId xmlns:a16="http://schemas.microsoft.com/office/drawing/2014/main" id="{26D8A6CE-65D3-FE9F-F221-C214B668DB55}"/>
                </a:ext>
              </a:extLst>
            </p:cNvPr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422;p31">
              <a:extLst>
                <a:ext uri="{FF2B5EF4-FFF2-40B4-BE49-F238E27FC236}">
                  <a16:creationId xmlns:a16="http://schemas.microsoft.com/office/drawing/2014/main" id="{4B7006F0-9E0F-CA4A-B608-525B8858A9CD}"/>
                </a:ext>
              </a:extLst>
            </p:cNvPr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" name="Google Shape;444;p31">
            <a:extLst>
              <a:ext uri="{FF2B5EF4-FFF2-40B4-BE49-F238E27FC236}">
                <a16:creationId xmlns:a16="http://schemas.microsoft.com/office/drawing/2014/main" id="{1D28EC35-688B-1F46-0AE6-C82AC689934B}"/>
              </a:ext>
            </a:extLst>
          </p:cNvPr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6" name="Google Shape;445;p31">
              <a:extLst>
                <a:ext uri="{FF2B5EF4-FFF2-40B4-BE49-F238E27FC236}">
                  <a16:creationId xmlns:a16="http://schemas.microsoft.com/office/drawing/2014/main" id="{A95A4036-CAE3-5BFE-571C-241454B3E564}"/>
                </a:ext>
              </a:extLst>
            </p:cNvPr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446;p31">
              <a:extLst>
                <a:ext uri="{FF2B5EF4-FFF2-40B4-BE49-F238E27FC236}">
                  <a16:creationId xmlns:a16="http://schemas.microsoft.com/office/drawing/2014/main" id="{3B8B25BD-37FF-483F-3AA0-A8D4A9BB2958}"/>
                </a:ext>
              </a:extLst>
            </p:cNvPr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51" name="Google Shape;447;p31">
                <a:extLst>
                  <a:ext uri="{FF2B5EF4-FFF2-40B4-BE49-F238E27FC236}">
                    <a16:creationId xmlns:a16="http://schemas.microsoft.com/office/drawing/2014/main" id="{305ECE89-C422-986A-3A48-7D10AB632C47}"/>
                  </a:ext>
                </a:extLst>
              </p:cNvPr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448;p31">
                <a:extLst>
                  <a:ext uri="{FF2B5EF4-FFF2-40B4-BE49-F238E27FC236}">
                    <a16:creationId xmlns:a16="http://schemas.microsoft.com/office/drawing/2014/main" id="{8F576F43-48ED-6FE7-41AA-FB0D5DBA88BE}"/>
                  </a:ext>
                </a:extLst>
              </p:cNvPr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53" name="Google Shape;449;p31">
                  <a:extLst>
                    <a:ext uri="{FF2B5EF4-FFF2-40B4-BE49-F238E27FC236}">
                      <a16:creationId xmlns:a16="http://schemas.microsoft.com/office/drawing/2014/main" id="{F353BEE9-C82F-87D7-C401-A4E4D9052AD4}"/>
                    </a:ext>
                  </a:extLst>
                </p:cNvPr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450;p31">
                  <a:extLst>
                    <a:ext uri="{FF2B5EF4-FFF2-40B4-BE49-F238E27FC236}">
                      <a16:creationId xmlns:a16="http://schemas.microsoft.com/office/drawing/2014/main" id="{97AD21B7-96A8-88A8-2F05-00EA225D42D4}"/>
                    </a:ext>
                  </a:extLst>
                </p:cNvPr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8" name="Google Shape;451;p31">
              <a:extLst>
                <a:ext uri="{FF2B5EF4-FFF2-40B4-BE49-F238E27FC236}">
                  <a16:creationId xmlns:a16="http://schemas.microsoft.com/office/drawing/2014/main" id="{F7C283BA-17DF-A124-2C2F-D4244DA54733}"/>
                </a:ext>
              </a:extLst>
            </p:cNvPr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49" name="Google Shape;452;p31">
                <a:extLst>
                  <a:ext uri="{FF2B5EF4-FFF2-40B4-BE49-F238E27FC236}">
                    <a16:creationId xmlns:a16="http://schemas.microsoft.com/office/drawing/2014/main" id="{491EA388-C670-985F-1BE3-2F08A3907207}"/>
                  </a:ext>
                </a:extLst>
              </p:cNvPr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3;p31">
                <a:extLst>
                  <a:ext uri="{FF2B5EF4-FFF2-40B4-BE49-F238E27FC236}">
                    <a16:creationId xmlns:a16="http://schemas.microsoft.com/office/drawing/2014/main" id="{87F1588F-68A9-110C-4F83-2154BD94CC56}"/>
                  </a:ext>
                </a:extLst>
              </p:cNvPr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455;p31">
            <a:extLst>
              <a:ext uri="{FF2B5EF4-FFF2-40B4-BE49-F238E27FC236}">
                <a16:creationId xmlns:a16="http://schemas.microsoft.com/office/drawing/2014/main" id="{16D99912-B45C-8B7D-9787-4C30571E5D0C}"/>
              </a:ext>
            </a:extLst>
          </p:cNvPr>
          <p:cNvSpPr txBox="1">
            <a:spLocks/>
          </p:cNvSpPr>
          <p:nvPr/>
        </p:nvSpPr>
        <p:spPr>
          <a:xfrm>
            <a:off x="7568829" y="4755900"/>
            <a:ext cx="128872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pt-BR" sz="1000" dirty="0">
                <a:latin typeface="Oswald"/>
                <a:ea typeface="Oswald"/>
                <a:cs typeface="Oswald"/>
                <a:sym typeface="Oswald"/>
              </a:rPr>
              <a:t>CORE SERVICES: LAMBDA</a:t>
            </a:r>
          </a:p>
        </p:txBody>
      </p:sp>
      <p:sp>
        <p:nvSpPr>
          <p:cNvPr id="256" name="Google Shape;456;p31">
            <a:extLst>
              <a:ext uri="{FF2B5EF4-FFF2-40B4-BE49-F238E27FC236}">
                <a16:creationId xmlns:a16="http://schemas.microsoft.com/office/drawing/2014/main" id="{0D652C27-FF5A-3C38-3F66-3FF0C616B9C8}"/>
              </a:ext>
            </a:extLst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57;p31">
            <a:extLst>
              <a:ext uri="{FF2B5EF4-FFF2-40B4-BE49-F238E27FC236}">
                <a16:creationId xmlns:a16="http://schemas.microsoft.com/office/drawing/2014/main" id="{D264EFBE-8920-F01A-F4B1-B3B28393FF8F}"/>
              </a:ext>
            </a:extLst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58;p31">
            <a:extLst>
              <a:ext uri="{FF2B5EF4-FFF2-40B4-BE49-F238E27FC236}">
                <a16:creationId xmlns:a16="http://schemas.microsoft.com/office/drawing/2014/main" id="{2B32E756-B20F-7B53-260F-AC469F3B478C}"/>
              </a:ext>
            </a:extLst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59;p31">
            <a:extLst>
              <a:ext uri="{FF2B5EF4-FFF2-40B4-BE49-F238E27FC236}">
                <a16:creationId xmlns:a16="http://schemas.microsoft.com/office/drawing/2014/main" id="{55A83544-5FAA-FE04-57B4-2B34E5D79B16}"/>
              </a:ext>
            </a:extLst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3691;p56">
            <a:extLst>
              <a:ext uri="{FF2B5EF4-FFF2-40B4-BE49-F238E27FC236}">
                <a16:creationId xmlns:a16="http://schemas.microsoft.com/office/drawing/2014/main" id="{C8CC27A1-A445-636D-FF81-C1607D62C9A7}"/>
              </a:ext>
            </a:extLst>
          </p:cNvPr>
          <p:cNvGrpSpPr/>
          <p:nvPr/>
        </p:nvGrpSpPr>
        <p:grpSpPr>
          <a:xfrm>
            <a:off x="817064" y="602608"/>
            <a:ext cx="355099" cy="352816"/>
            <a:chOff x="2213404" y="1937970"/>
            <a:chExt cx="409006" cy="406377"/>
          </a:xfrm>
        </p:grpSpPr>
        <p:sp>
          <p:nvSpPr>
            <p:cNvPr id="70" name="Google Shape;3692;p56">
              <a:extLst>
                <a:ext uri="{FF2B5EF4-FFF2-40B4-BE49-F238E27FC236}">
                  <a16:creationId xmlns:a16="http://schemas.microsoft.com/office/drawing/2014/main" id="{D8B8BF0A-17CA-0505-2882-30B3DDDE20CA}"/>
                </a:ext>
              </a:extLst>
            </p:cNvPr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3;p56">
              <a:extLst>
                <a:ext uri="{FF2B5EF4-FFF2-40B4-BE49-F238E27FC236}">
                  <a16:creationId xmlns:a16="http://schemas.microsoft.com/office/drawing/2014/main" id="{B60F7DB1-5582-442F-F7AD-8D67872F0FE0}"/>
                </a:ext>
              </a:extLst>
            </p:cNvPr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4;p56">
              <a:extLst>
                <a:ext uri="{FF2B5EF4-FFF2-40B4-BE49-F238E27FC236}">
                  <a16:creationId xmlns:a16="http://schemas.microsoft.com/office/drawing/2014/main" id="{87EEA617-4A29-082E-3FAA-B5374020D880}"/>
                </a:ext>
              </a:extLst>
            </p:cNvPr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5;p56">
              <a:extLst>
                <a:ext uri="{FF2B5EF4-FFF2-40B4-BE49-F238E27FC236}">
                  <a16:creationId xmlns:a16="http://schemas.microsoft.com/office/drawing/2014/main" id="{17B16FE7-A2D5-76D2-1B3D-F6FD96FD11AA}"/>
                </a:ext>
              </a:extLst>
            </p:cNvPr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6;p56">
              <a:extLst>
                <a:ext uri="{FF2B5EF4-FFF2-40B4-BE49-F238E27FC236}">
                  <a16:creationId xmlns:a16="http://schemas.microsoft.com/office/drawing/2014/main" id="{62DBC156-E25C-EFB8-6B1A-9F6A3F1F3E02}"/>
                </a:ext>
              </a:extLst>
            </p:cNvPr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7;p56">
              <a:extLst>
                <a:ext uri="{FF2B5EF4-FFF2-40B4-BE49-F238E27FC236}">
                  <a16:creationId xmlns:a16="http://schemas.microsoft.com/office/drawing/2014/main" id="{2C18834A-6FCB-0F91-F138-C06E825A847C}"/>
                </a:ext>
              </a:extLst>
            </p:cNvPr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8;p56">
              <a:extLst>
                <a:ext uri="{FF2B5EF4-FFF2-40B4-BE49-F238E27FC236}">
                  <a16:creationId xmlns:a16="http://schemas.microsoft.com/office/drawing/2014/main" id="{7E487C4A-D84C-F8B7-1BF3-CD2EF38781E2}"/>
                </a:ext>
              </a:extLst>
            </p:cNvPr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" name="Picture 4">
            <a:extLst>
              <a:ext uri="{FF2B5EF4-FFF2-40B4-BE49-F238E27FC236}">
                <a16:creationId xmlns:a16="http://schemas.microsoft.com/office/drawing/2014/main" id="{5ED11C21-508E-0800-95F0-EC03B8BC48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37" b="48500"/>
          <a:stretch/>
        </p:blipFill>
        <p:spPr bwMode="auto">
          <a:xfrm>
            <a:off x="762745" y="3571270"/>
            <a:ext cx="629886" cy="77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áfico 6" descr="Relógio">
            <a:extLst>
              <a:ext uri="{FF2B5EF4-FFF2-40B4-BE49-F238E27FC236}">
                <a16:creationId xmlns:a16="http://schemas.microsoft.com/office/drawing/2014/main" id="{8AF4C156-6CF2-0B05-CF2F-D6F055D503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8785" y="3200069"/>
            <a:ext cx="360207" cy="36020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E974546-7DC6-4B0B-1BC7-22E6CF011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635" y="1618056"/>
            <a:ext cx="6927850" cy="148186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01A09D4-5258-8FB9-9482-19B993BF0B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5450" y="3401934"/>
            <a:ext cx="5906035" cy="84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1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p76"/>
          <p:cNvSpPr txBox="1">
            <a:spLocks noGrp="1"/>
          </p:cNvSpPr>
          <p:nvPr>
            <p:ph type="ctrTitle"/>
          </p:nvPr>
        </p:nvSpPr>
        <p:spPr>
          <a:xfrm>
            <a:off x="914400" y="804025"/>
            <a:ext cx="3651600" cy="8675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VALEU!</a:t>
            </a:r>
            <a:endParaRPr sz="4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2387" name="Google Shape;2387;p76"/>
          <p:cNvGrpSpPr/>
          <p:nvPr/>
        </p:nvGrpSpPr>
        <p:grpSpPr>
          <a:xfrm>
            <a:off x="4879646" y="1094049"/>
            <a:ext cx="2543259" cy="3346492"/>
            <a:chOff x="4844500" y="698000"/>
            <a:chExt cx="2922950" cy="3846100"/>
          </a:xfrm>
        </p:grpSpPr>
        <p:sp>
          <p:nvSpPr>
            <p:cNvPr id="2388" name="Google Shape;2388;p76"/>
            <p:cNvSpPr/>
            <p:nvPr/>
          </p:nvSpPr>
          <p:spPr>
            <a:xfrm flipH="1">
              <a:off x="5796025" y="698000"/>
              <a:ext cx="1971425" cy="3846100"/>
            </a:xfrm>
            <a:custGeom>
              <a:avLst/>
              <a:gdLst/>
              <a:ahLst/>
              <a:cxnLst/>
              <a:rect l="l" t="t" r="r" b="b"/>
              <a:pathLst>
                <a:path w="78857" h="153844" extrusionOk="0">
                  <a:moveTo>
                    <a:pt x="6072" y="0"/>
                  </a:moveTo>
                  <a:cubicBezTo>
                    <a:pt x="2702" y="0"/>
                    <a:pt x="1" y="2702"/>
                    <a:pt x="1" y="6038"/>
                  </a:cubicBezTo>
                  <a:lnTo>
                    <a:pt x="1" y="147806"/>
                  </a:lnTo>
                  <a:cubicBezTo>
                    <a:pt x="1" y="151142"/>
                    <a:pt x="2702" y="153844"/>
                    <a:pt x="6072" y="153844"/>
                  </a:cubicBezTo>
                  <a:lnTo>
                    <a:pt x="72786" y="153844"/>
                  </a:lnTo>
                  <a:cubicBezTo>
                    <a:pt x="76155" y="153844"/>
                    <a:pt x="78857" y="151142"/>
                    <a:pt x="78857" y="147806"/>
                  </a:cubicBezTo>
                  <a:lnTo>
                    <a:pt x="78857" y="6038"/>
                  </a:lnTo>
                  <a:cubicBezTo>
                    <a:pt x="78857" y="2702"/>
                    <a:pt x="76155" y="0"/>
                    <a:pt x="727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76"/>
            <p:cNvSpPr/>
            <p:nvPr/>
          </p:nvSpPr>
          <p:spPr>
            <a:xfrm flipH="1">
              <a:off x="6715000" y="4343100"/>
              <a:ext cx="156800" cy="156800"/>
            </a:xfrm>
            <a:custGeom>
              <a:avLst/>
              <a:gdLst/>
              <a:ahLst/>
              <a:cxnLst/>
              <a:rect l="l" t="t" r="r" b="b"/>
              <a:pathLst>
                <a:path w="6272" h="6272" fill="none" extrusionOk="0">
                  <a:moveTo>
                    <a:pt x="6271" y="3603"/>
                  </a:moveTo>
                  <a:cubicBezTo>
                    <a:pt x="6271" y="1201"/>
                    <a:pt x="3403" y="1"/>
                    <a:pt x="1701" y="1702"/>
                  </a:cubicBezTo>
                  <a:cubicBezTo>
                    <a:pt x="0" y="3403"/>
                    <a:pt x="1201" y="6272"/>
                    <a:pt x="3603" y="6272"/>
                  </a:cubicBezTo>
                  <a:cubicBezTo>
                    <a:pt x="5070" y="6272"/>
                    <a:pt x="6271" y="5071"/>
                    <a:pt x="6271" y="3603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76"/>
            <p:cNvSpPr/>
            <p:nvPr/>
          </p:nvSpPr>
          <p:spPr>
            <a:xfrm flipH="1">
              <a:off x="5796025" y="698000"/>
              <a:ext cx="1971425" cy="3846100"/>
            </a:xfrm>
            <a:custGeom>
              <a:avLst/>
              <a:gdLst/>
              <a:ahLst/>
              <a:cxnLst/>
              <a:rect l="l" t="t" r="r" b="b"/>
              <a:pathLst>
                <a:path w="78857" h="153844" fill="none" extrusionOk="0">
                  <a:moveTo>
                    <a:pt x="6072" y="0"/>
                  </a:moveTo>
                  <a:lnTo>
                    <a:pt x="72786" y="0"/>
                  </a:lnTo>
                  <a:cubicBezTo>
                    <a:pt x="76155" y="0"/>
                    <a:pt x="78857" y="2702"/>
                    <a:pt x="78857" y="6038"/>
                  </a:cubicBezTo>
                  <a:lnTo>
                    <a:pt x="78857" y="147806"/>
                  </a:lnTo>
                  <a:cubicBezTo>
                    <a:pt x="78857" y="151142"/>
                    <a:pt x="76155" y="153844"/>
                    <a:pt x="72786" y="153844"/>
                  </a:cubicBezTo>
                  <a:lnTo>
                    <a:pt x="6072" y="153844"/>
                  </a:lnTo>
                  <a:cubicBezTo>
                    <a:pt x="2702" y="153844"/>
                    <a:pt x="1" y="151142"/>
                    <a:pt x="1" y="147806"/>
                  </a:cubicBezTo>
                  <a:lnTo>
                    <a:pt x="1" y="6038"/>
                  </a:lnTo>
                  <a:cubicBezTo>
                    <a:pt x="1" y="2702"/>
                    <a:pt x="2702" y="0"/>
                    <a:pt x="6072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76"/>
            <p:cNvSpPr/>
            <p:nvPr/>
          </p:nvSpPr>
          <p:spPr>
            <a:xfrm flipH="1">
              <a:off x="5883575" y="959025"/>
              <a:ext cx="1796300" cy="3357425"/>
            </a:xfrm>
            <a:custGeom>
              <a:avLst/>
              <a:gdLst/>
              <a:ahLst/>
              <a:cxnLst/>
              <a:rect l="l" t="t" r="r" b="b"/>
              <a:pathLst>
                <a:path w="71852" h="134297" extrusionOk="0">
                  <a:moveTo>
                    <a:pt x="0" y="0"/>
                  </a:moveTo>
                  <a:lnTo>
                    <a:pt x="0" y="134296"/>
                  </a:lnTo>
                  <a:lnTo>
                    <a:pt x="71851" y="134296"/>
                  </a:lnTo>
                  <a:lnTo>
                    <a:pt x="7185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76"/>
            <p:cNvSpPr/>
            <p:nvPr/>
          </p:nvSpPr>
          <p:spPr>
            <a:xfrm flipH="1">
              <a:off x="5986975" y="1989750"/>
              <a:ext cx="1646200" cy="1647050"/>
            </a:xfrm>
            <a:custGeom>
              <a:avLst/>
              <a:gdLst/>
              <a:ahLst/>
              <a:cxnLst/>
              <a:rect l="l" t="t" r="r" b="b"/>
              <a:pathLst>
                <a:path w="65848" h="65882" extrusionOk="0">
                  <a:moveTo>
                    <a:pt x="32924" y="1"/>
                  </a:moveTo>
                  <a:cubicBezTo>
                    <a:pt x="14744" y="1"/>
                    <a:pt x="0" y="14744"/>
                    <a:pt x="0" y="32924"/>
                  </a:cubicBezTo>
                  <a:cubicBezTo>
                    <a:pt x="0" y="51137"/>
                    <a:pt x="14744" y="65881"/>
                    <a:pt x="32924" y="65881"/>
                  </a:cubicBezTo>
                  <a:cubicBezTo>
                    <a:pt x="51103" y="65881"/>
                    <a:pt x="65847" y="51137"/>
                    <a:pt x="65847" y="32924"/>
                  </a:cubicBezTo>
                  <a:cubicBezTo>
                    <a:pt x="65847" y="14744"/>
                    <a:pt x="51103" y="1"/>
                    <a:pt x="329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76"/>
            <p:cNvSpPr/>
            <p:nvPr/>
          </p:nvSpPr>
          <p:spPr>
            <a:xfrm flipH="1">
              <a:off x="5938625" y="1361800"/>
              <a:ext cx="1678725" cy="382800"/>
            </a:xfrm>
            <a:custGeom>
              <a:avLst/>
              <a:gdLst/>
              <a:ahLst/>
              <a:cxnLst/>
              <a:rect l="l" t="t" r="r" b="b"/>
              <a:pathLst>
                <a:path w="67149" h="15312" extrusionOk="0">
                  <a:moveTo>
                    <a:pt x="1" y="1"/>
                  </a:moveTo>
                  <a:lnTo>
                    <a:pt x="1" y="15312"/>
                  </a:lnTo>
                  <a:lnTo>
                    <a:pt x="67149" y="15312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76"/>
            <p:cNvSpPr/>
            <p:nvPr/>
          </p:nvSpPr>
          <p:spPr>
            <a:xfrm flipH="1">
              <a:off x="5938625" y="3871925"/>
              <a:ext cx="1678725" cy="381975"/>
            </a:xfrm>
            <a:custGeom>
              <a:avLst/>
              <a:gdLst/>
              <a:ahLst/>
              <a:cxnLst/>
              <a:rect l="l" t="t" r="r" b="b"/>
              <a:pathLst>
                <a:path w="67149" h="15279" extrusionOk="0">
                  <a:moveTo>
                    <a:pt x="1" y="1"/>
                  </a:moveTo>
                  <a:lnTo>
                    <a:pt x="1" y="15278"/>
                  </a:lnTo>
                  <a:lnTo>
                    <a:pt x="67149" y="15278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76"/>
            <p:cNvSpPr/>
            <p:nvPr/>
          </p:nvSpPr>
          <p:spPr>
            <a:xfrm flipH="1">
              <a:off x="5938625" y="3739325"/>
              <a:ext cx="1678725" cy="15875"/>
            </a:xfrm>
            <a:custGeom>
              <a:avLst/>
              <a:gdLst/>
              <a:ahLst/>
              <a:cxnLst/>
              <a:rect l="l" t="t" r="r" b="b"/>
              <a:pathLst>
                <a:path w="67149" h="635" extrusionOk="0">
                  <a:moveTo>
                    <a:pt x="1" y="1"/>
                  </a:moveTo>
                  <a:lnTo>
                    <a:pt x="1" y="635"/>
                  </a:lnTo>
                  <a:lnTo>
                    <a:pt x="67149" y="635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76"/>
            <p:cNvSpPr/>
            <p:nvPr/>
          </p:nvSpPr>
          <p:spPr>
            <a:xfrm flipH="1">
              <a:off x="5938625" y="3813550"/>
              <a:ext cx="1678725" cy="16700"/>
            </a:xfrm>
            <a:custGeom>
              <a:avLst/>
              <a:gdLst/>
              <a:ahLst/>
              <a:cxnLst/>
              <a:rect l="l" t="t" r="r" b="b"/>
              <a:pathLst>
                <a:path w="67149" h="668" extrusionOk="0">
                  <a:moveTo>
                    <a:pt x="1" y="1"/>
                  </a:moveTo>
                  <a:lnTo>
                    <a:pt x="1" y="668"/>
                  </a:lnTo>
                  <a:lnTo>
                    <a:pt x="67149" y="668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76"/>
            <p:cNvSpPr/>
            <p:nvPr/>
          </p:nvSpPr>
          <p:spPr>
            <a:xfrm flipH="1">
              <a:off x="5945300" y="994050"/>
              <a:ext cx="148450" cy="81750"/>
            </a:xfrm>
            <a:custGeom>
              <a:avLst/>
              <a:gdLst/>
              <a:ahLst/>
              <a:cxnLst/>
              <a:rect l="l" t="t" r="r" b="b"/>
              <a:pathLst>
                <a:path w="5938" h="3270" fill="none" extrusionOk="0">
                  <a:moveTo>
                    <a:pt x="0" y="0"/>
                  </a:moveTo>
                  <a:lnTo>
                    <a:pt x="5938" y="0"/>
                  </a:lnTo>
                  <a:lnTo>
                    <a:pt x="5938" y="3269"/>
                  </a:lnTo>
                  <a:lnTo>
                    <a:pt x="0" y="3269"/>
                  </a:lnTo>
                  <a:close/>
                </a:path>
              </a:pathLst>
            </a:custGeom>
            <a:solidFill>
              <a:schemeClr val="dk1"/>
            </a:solidFill>
            <a:ln w="83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76"/>
            <p:cNvSpPr/>
            <p:nvPr/>
          </p:nvSpPr>
          <p:spPr>
            <a:xfrm flipH="1">
              <a:off x="5977825" y="994050"/>
              <a:ext cx="115925" cy="81750"/>
            </a:xfrm>
            <a:custGeom>
              <a:avLst/>
              <a:gdLst/>
              <a:ahLst/>
              <a:cxnLst/>
              <a:rect l="l" t="t" r="r" b="b"/>
              <a:pathLst>
                <a:path w="4637" h="3270" extrusionOk="0">
                  <a:moveTo>
                    <a:pt x="0" y="0"/>
                  </a:moveTo>
                  <a:lnTo>
                    <a:pt x="0" y="3269"/>
                  </a:lnTo>
                  <a:lnTo>
                    <a:pt x="4637" y="3269"/>
                  </a:lnTo>
                  <a:lnTo>
                    <a:pt x="4637" y="0"/>
                  </a:lnTo>
                  <a:close/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76"/>
            <p:cNvSpPr/>
            <p:nvPr/>
          </p:nvSpPr>
          <p:spPr>
            <a:xfrm flipH="1">
              <a:off x="5924450" y="1016550"/>
              <a:ext cx="20875" cy="35900"/>
            </a:xfrm>
            <a:custGeom>
              <a:avLst/>
              <a:gdLst/>
              <a:ahLst/>
              <a:cxnLst/>
              <a:rect l="l" t="t" r="r" b="b"/>
              <a:pathLst>
                <a:path w="835" h="1436" extrusionOk="0">
                  <a:moveTo>
                    <a:pt x="1" y="1"/>
                  </a:moveTo>
                  <a:lnTo>
                    <a:pt x="1" y="1435"/>
                  </a:lnTo>
                  <a:lnTo>
                    <a:pt x="835" y="1435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76"/>
            <p:cNvSpPr/>
            <p:nvPr/>
          </p:nvSpPr>
          <p:spPr>
            <a:xfrm flipH="1">
              <a:off x="7612325" y="1019050"/>
              <a:ext cx="26700" cy="46725"/>
            </a:xfrm>
            <a:custGeom>
              <a:avLst/>
              <a:gdLst/>
              <a:ahLst/>
              <a:cxnLst/>
              <a:rect l="l" t="t" r="r" b="b"/>
              <a:pathLst>
                <a:path w="1068" h="1869" extrusionOk="0">
                  <a:moveTo>
                    <a:pt x="1" y="1"/>
                  </a:moveTo>
                  <a:lnTo>
                    <a:pt x="1" y="1869"/>
                  </a:lnTo>
                  <a:lnTo>
                    <a:pt x="1068" y="18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76"/>
            <p:cNvSpPr/>
            <p:nvPr/>
          </p:nvSpPr>
          <p:spPr>
            <a:xfrm flipH="1">
              <a:off x="7568950" y="1002375"/>
              <a:ext cx="27550" cy="63400"/>
            </a:xfrm>
            <a:custGeom>
              <a:avLst/>
              <a:gdLst/>
              <a:ahLst/>
              <a:cxnLst/>
              <a:rect l="l" t="t" r="r" b="b"/>
              <a:pathLst>
                <a:path w="1102" h="2536" extrusionOk="0">
                  <a:moveTo>
                    <a:pt x="1" y="1"/>
                  </a:moveTo>
                  <a:lnTo>
                    <a:pt x="1" y="2536"/>
                  </a:lnTo>
                  <a:lnTo>
                    <a:pt x="1102" y="2536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76"/>
            <p:cNvSpPr/>
            <p:nvPr/>
          </p:nvSpPr>
          <p:spPr>
            <a:xfrm flipH="1">
              <a:off x="7526425" y="983200"/>
              <a:ext cx="26700" cy="82575"/>
            </a:xfrm>
            <a:custGeom>
              <a:avLst/>
              <a:gdLst/>
              <a:ahLst/>
              <a:cxnLst/>
              <a:rect l="l" t="t" r="r" b="b"/>
              <a:pathLst>
                <a:path w="1068" h="3303" extrusionOk="0">
                  <a:moveTo>
                    <a:pt x="0" y="0"/>
                  </a:moveTo>
                  <a:lnTo>
                    <a:pt x="0" y="3303"/>
                  </a:lnTo>
                  <a:lnTo>
                    <a:pt x="1068" y="3303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76"/>
            <p:cNvSpPr/>
            <p:nvPr/>
          </p:nvSpPr>
          <p:spPr>
            <a:xfrm flipH="1">
              <a:off x="5926100" y="1120800"/>
              <a:ext cx="1724600" cy="130125"/>
            </a:xfrm>
            <a:custGeom>
              <a:avLst/>
              <a:gdLst/>
              <a:ahLst/>
              <a:cxnLst/>
              <a:rect l="l" t="t" r="r" b="b"/>
              <a:pathLst>
                <a:path w="68984" h="5205" extrusionOk="0">
                  <a:moveTo>
                    <a:pt x="1" y="0"/>
                  </a:moveTo>
                  <a:lnTo>
                    <a:pt x="1" y="5204"/>
                  </a:lnTo>
                  <a:lnTo>
                    <a:pt x="68983" y="5204"/>
                  </a:lnTo>
                  <a:lnTo>
                    <a:pt x="6898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76"/>
            <p:cNvSpPr/>
            <p:nvPr/>
          </p:nvSpPr>
          <p:spPr>
            <a:xfrm flipH="1">
              <a:off x="5471625" y="2258275"/>
              <a:ext cx="2203250" cy="1447725"/>
            </a:xfrm>
            <a:custGeom>
              <a:avLst/>
              <a:gdLst/>
              <a:ahLst/>
              <a:cxnLst/>
              <a:rect l="l" t="t" r="r" b="b"/>
              <a:pathLst>
                <a:path w="88130" h="57909" extrusionOk="0">
                  <a:moveTo>
                    <a:pt x="73586" y="1"/>
                  </a:moveTo>
                  <a:lnTo>
                    <a:pt x="74620" y="17446"/>
                  </a:lnTo>
                  <a:cubicBezTo>
                    <a:pt x="74620" y="17446"/>
                    <a:pt x="66214" y="9908"/>
                    <a:pt x="63312" y="7673"/>
                  </a:cubicBezTo>
                  <a:cubicBezTo>
                    <a:pt x="60410" y="5471"/>
                    <a:pt x="54906" y="2269"/>
                    <a:pt x="48868" y="1835"/>
                  </a:cubicBezTo>
                  <a:cubicBezTo>
                    <a:pt x="47706" y="1758"/>
                    <a:pt x="46457" y="1726"/>
                    <a:pt x="45197" y="1726"/>
                  </a:cubicBezTo>
                  <a:cubicBezTo>
                    <a:pt x="39948" y="1726"/>
                    <a:pt x="34525" y="2269"/>
                    <a:pt x="34525" y="2269"/>
                  </a:cubicBezTo>
                  <a:cubicBezTo>
                    <a:pt x="34525" y="2269"/>
                    <a:pt x="24985" y="3236"/>
                    <a:pt x="19814" y="4270"/>
                  </a:cubicBezTo>
                  <a:cubicBezTo>
                    <a:pt x="14611" y="5304"/>
                    <a:pt x="12109" y="9574"/>
                    <a:pt x="10441" y="16112"/>
                  </a:cubicBezTo>
                  <a:cubicBezTo>
                    <a:pt x="8806" y="22650"/>
                    <a:pt x="0" y="53272"/>
                    <a:pt x="0" y="53272"/>
                  </a:cubicBezTo>
                  <a:lnTo>
                    <a:pt x="37994" y="57909"/>
                  </a:lnTo>
                  <a:cubicBezTo>
                    <a:pt x="39762" y="54273"/>
                    <a:pt x="41797" y="50804"/>
                    <a:pt x="44065" y="47468"/>
                  </a:cubicBezTo>
                  <a:cubicBezTo>
                    <a:pt x="47367" y="42798"/>
                    <a:pt x="57808" y="27120"/>
                    <a:pt x="57808" y="27120"/>
                  </a:cubicBezTo>
                  <a:cubicBezTo>
                    <a:pt x="57808" y="27120"/>
                    <a:pt x="58308" y="27320"/>
                    <a:pt x="62578" y="28554"/>
                  </a:cubicBezTo>
                  <a:cubicBezTo>
                    <a:pt x="66848" y="29822"/>
                    <a:pt x="74620" y="32824"/>
                    <a:pt x="81258" y="34992"/>
                  </a:cubicBezTo>
                  <a:cubicBezTo>
                    <a:pt x="85297" y="36325"/>
                    <a:pt x="86426" y="36729"/>
                    <a:pt x="86851" y="36729"/>
                  </a:cubicBezTo>
                  <a:cubicBezTo>
                    <a:pt x="87128" y="36729"/>
                    <a:pt x="87106" y="36557"/>
                    <a:pt x="87396" y="36360"/>
                  </a:cubicBezTo>
                  <a:cubicBezTo>
                    <a:pt x="88130" y="35826"/>
                    <a:pt x="88130" y="33858"/>
                    <a:pt x="87396" y="29388"/>
                  </a:cubicBezTo>
                  <a:cubicBezTo>
                    <a:pt x="86662" y="24918"/>
                    <a:pt x="81158" y="634"/>
                    <a:pt x="81158" y="634"/>
                  </a:cubicBezTo>
                  <a:lnTo>
                    <a:pt x="7358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76"/>
            <p:cNvSpPr/>
            <p:nvPr/>
          </p:nvSpPr>
          <p:spPr>
            <a:xfrm flipH="1">
              <a:off x="5471625" y="2258275"/>
              <a:ext cx="2203250" cy="1447725"/>
            </a:xfrm>
            <a:custGeom>
              <a:avLst/>
              <a:gdLst/>
              <a:ahLst/>
              <a:cxnLst/>
              <a:rect l="l" t="t" r="r" b="b"/>
              <a:pathLst>
                <a:path w="88130" h="57909" fill="none" extrusionOk="0">
                  <a:moveTo>
                    <a:pt x="0" y="53272"/>
                  </a:moveTo>
                  <a:cubicBezTo>
                    <a:pt x="0" y="53272"/>
                    <a:pt x="8806" y="22650"/>
                    <a:pt x="10441" y="16112"/>
                  </a:cubicBezTo>
                  <a:cubicBezTo>
                    <a:pt x="12109" y="9574"/>
                    <a:pt x="14611" y="5304"/>
                    <a:pt x="19814" y="4270"/>
                  </a:cubicBezTo>
                  <a:cubicBezTo>
                    <a:pt x="24985" y="3236"/>
                    <a:pt x="34525" y="2269"/>
                    <a:pt x="34525" y="2269"/>
                  </a:cubicBezTo>
                  <a:cubicBezTo>
                    <a:pt x="34525" y="2269"/>
                    <a:pt x="42864" y="1435"/>
                    <a:pt x="48868" y="1835"/>
                  </a:cubicBezTo>
                  <a:cubicBezTo>
                    <a:pt x="54906" y="2269"/>
                    <a:pt x="60410" y="5471"/>
                    <a:pt x="63312" y="7673"/>
                  </a:cubicBezTo>
                  <a:cubicBezTo>
                    <a:pt x="66214" y="9908"/>
                    <a:pt x="74620" y="17446"/>
                    <a:pt x="74620" y="17446"/>
                  </a:cubicBezTo>
                  <a:lnTo>
                    <a:pt x="73586" y="1"/>
                  </a:lnTo>
                  <a:lnTo>
                    <a:pt x="81158" y="634"/>
                  </a:lnTo>
                  <a:cubicBezTo>
                    <a:pt x="81158" y="634"/>
                    <a:pt x="86662" y="24918"/>
                    <a:pt x="87396" y="29388"/>
                  </a:cubicBezTo>
                  <a:cubicBezTo>
                    <a:pt x="88130" y="33858"/>
                    <a:pt x="88130" y="35826"/>
                    <a:pt x="87396" y="36360"/>
                  </a:cubicBezTo>
                  <a:cubicBezTo>
                    <a:pt x="86662" y="36860"/>
                    <a:pt x="87930" y="37194"/>
                    <a:pt x="81258" y="34992"/>
                  </a:cubicBezTo>
                  <a:cubicBezTo>
                    <a:pt x="74620" y="32824"/>
                    <a:pt x="66848" y="29822"/>
                    <a:pt x="62578" y="28554"/>
                  </a:cubicBezTo>
                  <a:cubicBezTo>
                    <a:pt x="58308" y="27320"/>
                    <a:pt x="57808" y="27120"/>
                    <a:pt x="57808" y="27120"/>
                  </a:cubicBezTo>
                  <a:cubicBezTo>
                    <a:pt x="57808" y="27120"/>
                    <a:pt x="47367" y="42798"/>
                    <a:pt x="44065" y="47468"/>
                  </a:cubicBezTo>
                  <a:cubicBezTo>
                    <a:pt x="41797" y="50804"/>
                    <a:pt x="39762" y="54273"/>
                    <a:pt x="37994" y="57909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76"/>
            <p:cNvSpPr/>
            <p:nvPr/>
          </p:nvSpPr>
          <p:spPr>
            <a:xfrm flipH="1">
              <a:off x="6011175" y="2814500"/>
              <a:ext cx="219350" cy="120950"/>
            </a:xfrm>
            <a:custGeom>
              <a:avLst/>
              <a:gdLst/>
              <a:ahLst/>
              <a:cxnLst/>
              <a:rect l="l" t="t" r="r" b="b"/>
              <a:pathLst>
                <a:path w="8774" h="4838" fill="none" extrusionOk="0">
                  <a:moveTo>
                    <a:pt x="2970" y="1"/>
                  </a:moveTo>
                  <a:lnTo>
                    <a:pt x="1" y="4838"/>
                  </a:lnTo>
                  <a:lnTo>
                    <a:pt x="8774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76"/>
            <p:cNvSpPr/>
            <p:nvPr/>
          </p:nvSpPr>
          <p:spPr>
            <a:xfrm flipH="1">
              <a:off x="5715950" y="2693600"/>
              <a:ext cx="93425" cy="298550"/>
            </a:xfrm>
            <a:custGeom>
              <a:avLst/>
              <a:gdLst/>
              <a:ahLst/>
              <a:cxnLst/>
              <a:rect l="l" t="t" r="r" b="b"/>
              <a:pathLst>
                <a:path w="3737" h="11942" extrusionOk="0">
                  <a:moveTo>
                    <a:pt x="0" y="0"/>
                  </a:moveTo>
                  <a:cubicBezTo>
                    <a:pt x="0" y="1"/>
                    <a:pt x="400" y="8640"/>
                    <a:pt x="934" y="9974"/>
                  </a:cubicBezTo>
                  <a:cubicBezTo>
                    <a:pt x="1434" y="11341"/>
                    <a:pt x="3736" y="11942"/>
                    <a:pt x="3736" y="119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76"/>
            <p:cNvSpPr/>
            <p:nvPr/>
          </p:nvSpPr>
          <p:spPr>
            <a:xfrm flipH="1">
              <a:off x="5715950" y="2693600"/>
              <a:ext cx="93425" cy="298550"/>
            </a:xfrm>
            <a:custGeom>
              <a:avLst/>
              <a:gdLst/>
              <a:ahLst/>
              <a:cxnLst/>
              <a:rect l="l" t="t" r="r" b="b"/>
              <a:pathLst>
                <a:path w="3737" h="11942" fill="none" extrusionOk="0">
                  <a:moveTo>
                    <a:pt x="0" y="0"/>
                  </a:moveTo>
                  <a:cubicBezTo>
                    <a:pt x="0" y="0"/>
                    <a:pt x="400" y="8640"/>
                    <a:pt x="934" y="9974"/>
                  </a:cubicBezTo>
                  <a:cubicBezTo>
                    <a:pt x="1434" y="11341"/>
                    <a:pt x="3736" y="11942"/>
                    <a:pt x="3736" y="1194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76"/>
            <p:cNvSpPr/>
            <p:nvPr/>
          </p:nvSpPr>
          <p:spPr>
            <a:xfrm flipH="1">
              <a:off x="6486500" y="2349950"/>
              <a:ext cx="495400" cy="443725"/>
            </a:xfrm>
            <a:custGeom>
              <a:avLst/>
              <a:gdLst/>
              <a:ahLst/>
              <a:cxnLst/>
              <a:rect l="l" t="t" r="r" b="b"/>
              <a:pathLst>
                <a:path w="19816" h="17749" extrusionOk="0">
                  <a:moveTo>
                    <a:pt x="11386" y="0"/>
                  </a:moveTo>
                  <a:cubicBezTo>
                    <a:pt x="7139" y="0"/>
                    <a:pt x="6255" y="3377"/>
                    <a:pt x="4271" y="7408"/>
                  </a:cubicBezTo>
                  <a:cubicBezTo>
                    <a:pt x="2136" y="11645"/>
                    <a:pt x="1135" y="13479"/>
                    <a:pt x="1135" y="13479"/>
                  </a:cubicBezTo>
                  <a:cubicBezTo>
                    <a:pt x="1135" y="13479"/>
                    <a:pt x="1" y="16181"/>
                    <a:pt x="568" y="16181"/>
                  </a:cubicBezTo>
                  <a:cubicBezTo>
                    <a:pt x="1135" y="16181"/>
                    <a:pt x="4804" y="14780"/>
                    <a:pt x="6506" y="14780"/>
                  </a:cubicBezTo>
                  <a:cubicBezTo>
                    <a:pt x="8207" y="14780"/>
                    <a:pt x="10041" y="17749"/>
                    <a:pt x="10041" y="17749"/>
                  </a:cubicBezTo>
                  <a:cubicBezTo>
                    <a:pt x="10041" y="17749"/>
                    <a:pt x="14477" y="14445"/>
                    <a:pt x="16289" y="14445"/>
                  </a:cubicBezTo>
                  <a:cubicBezTo>
                    <a:pt x="16396" y="14445"/>
                    <a:pt x="16493" y="14456"/>
                    <a:pt x="16579" y="14480"/>
                  </a:cubicBezTo>
                  <a:cubicBezTo>
                    <a:pt x="17347" y="14747"/>
                    <a:pt x="18047" y="15147"/>
                    <a:pt x="18614" y="15714"/>
                  </a:cubicBezTo>
                  <a:cubicBezTo>
                    <a:pt x="18756" y="15825"/>
                    <a:pt x="18915" y="15875"/>
                    <a:pt x="19070" y="15875"/>
                  </a:cubicBezTo>
                  <a:cubicBezTo>
                    <a:pt x="19427" y="15875"/>
                    <a:pt x="19758" y="15609"/>
                    <a:pt x="19782" y="15214"/>
                  </a:cubicBezTo>
                  <a:cubicBezTo>
                    <a:pt x="19815" y="14447"/>
                    <a:pt x="19815" y="13412"/>
                    <a:pt x="19815" y="12078"/>
                  </a:cubicBezTo>
                  <a:cubicBezTo>
                    <a:pt x="19815" y="8976"/>
                    <a:pt x="17147" y="470"/>
                    <a:pt x="12176" y="36"/>
                  </a:cubicBezTo>
                  <a:cubicBezTo>
                    <a:pt x="11900" y="12"/>
                    <a:pt x="11637" y="0"/>
                    <a:pt x="113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76"/>
            <p:cNvSpPr/>
            <p:nvPr/>
          </p:nvSpPr>
          <p:spPr>
            <a:xfrm flipH="1">
              <a:off x="6461500" y="2229100"/>
              <a:ext cx="541275" cy="545600"/>
            </a:xfrm>
            <a:custGeom>
              <a:avLst/>
              <a:gdLst/>
              <a:ahLst/>
              <a:cxnLst/>
              <a:rect l="l" t="t" r="r" b="b"/>
              <a:pathLst>
                <a:path w="21651" h="21824" extrusionOk="0">
                  <a:moveTo>
                    <a:pt x="12644" y="0"/>
                  </a:moveTo>
                  <a:cubicBezTo>
                    <a:pt x="12644" y="0"/>
                    <a:pt x="7841" y="634"/>
                    <a:pt x="5673" y="2735"/>
                  </a:cubicBezTo>
                  <a:cubicBezTo>
                    <a:pt x="3471" y="4803"/>
                    <a:pt x="4205" y="8106"/>
                    <a:pt x="3071" y="11141"/>
                  </a:cubicBezTo>
                  <a:cubicBezTo>
                    <a:pt x="1946" y="14119"/>
                    <a:pt x="0" y="20182"/>
                    <a:pt x="978" y="20182"/>
                  </a:cubicBezTo>
                  <a:cubicBezTo>
                    <a:pt x="986" y="20182"/>
                    <a:pt x="994" y="20182"/>
                    <a:pt x="1003" y="20181"/>
                  </a:cubicBezTo>
                  <a:cubicBezTo>
                    <a:pt x="1891" y="20063"/>
                    <a:pt x="4885" y="17761"/>
                    <a:pt x="6268" y="17761"/>
                  </a:cubicBezTo>
                  <a:cubicBezTo>
                    <a:pt x="6442" y="17761"/>
                    <a:pt x="6591" y="17797"/>
                    <a:pt x="6707" y="17880"/>
                  </a:cubicBezTo>
                  <a:cubicBezTo>
                    <a:pt x="7741" y="18613"/>
                    <a:pt x="10143" y="21649"/>
                    <a:pt x="10543" y="21816"/>
                  </a:cubicBezTo>
                  <a:cubicBezTo>
                    <a:pt x="10554" y="21821"/>
                    <a:pt x="10568" y="21823"/>
                    <a:pt x="10585" y="21823"/>
                  </a:cubicBezTo>
                  <a:cubicBezTo>
                    <a:pt x="11241" y="21823"/>
                    <a:pt x="16266" y="18170"/>
                    <a:pt x="16981" y="17779"/>
                  </a:cubicBezTo>
                  <a:cubicBezTo>
                    <a:pt x="17014" y="17760"/>
                    <a:pt x="17053" y="17751"/>
                    <a:pt x="17097" y="17751"/>
                  </a:cubicBezTo>
                  <a:cubicBezTo>
                    <a:pt x="17909" y="17751"/>
                    <a:pt x="20470" y="20903"/>
                    <a:pt x="21173" y="20903"/>
                  </a:cubicBezTo>
                  <a:cubicBezTo>
                    <a:pt x="21275" y="20903"/>
                    <a:pt x="21338" y="20836"/>
                    <a:pt x="21351" y="20682"/>
                  </a:cubicBezTo>
                  <a:cubicBezTo>
                    <a:pt x="21451" y="19447"/>
                    <a:pt x="21651" y="12075"/>
                    <a:pt x="20917" y="7606"/>
                  </a:cubicBezTo>
                  <a:cubicBezTo>
                    <a:pt x="20183" y="3136"/>
                    <a:pt x="15013" y="100"/>
                    <a:pt x="12644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76"/>
            <p:cNvSpPr/>
            <p:nvPr/>
          </p:nvSpPr>
          <p:spPr>
            <a:xfrm flipH="1">
              <a:off x="6349750" y="2083975"/>
              <a:ext cx="453525" cy="695625"/>
            </a:xfrm>
            <a:custGeom>
              <a:avLst/>
              <a:gdLst/>
              <a:ahLst/>
              <a:cxnLst/>
              <a:rect l="l" t="t" r="r" b="b"/>
              <a:pathLst>
                <a:path w="18141" h="27825" extrusionOk="0">
                  <a:moveTo>
                    <a:pt x="6299" y="1"/>
                  </a:moveTo>
                  <a:cubicBezTo>
                    <a:pt x="6299" y="1"/>
                    <a:pt x="4531" y="5405"/>
                    <a:pt x="3097" y="7273"/>
                  </a:cubicBezTo>
                  <a:cubicBezTo>
                    <a:pt x="1629" y="9174"/>
                    <a:pt x="995" y="9441"/>
                    <a:pt x="495" y="13811"/>
                  </a:cubicBezTo>
                  <a:cubicBezTo>
                    <a:pt x="0" y="18130"/>
                    <a:pt x="2210" y="27825"/>
                    <a:pt x="2970" y="27825"/>
                  </a:cubicBezTo>
                  <a:cubicBezTo>
                    <a:pt x="2979" y="27825"/>
                    <a:pt x="2988" y="27824"/>
                    <a:pt x="2997" y="27821"/>
                  </a:cubicBezTo>
                  <a:cubicBezTo>
                    <a:pt x="3730" y="27621"/>
                    <a:pt x="10869" y="16213"/>
                    <a:pt x="13271" y="14345"/>
                  </a:cubicBezTo>
                  <a:cubicBezTo>
                    <a:pt x="15672" y="12477"/>
                    <a:pt x="18141" y="10508"/>
                    <a:pt x="18141" y="10508"/>
                  </a:cubicBezTo>
                  <a:cubicBezTo>
                    <a:pt x="18141" y="10508"/>
                    <a:pt x="12337" y="8740"/>
                    <a:pt x="10368" y="6239"/>
                  </a:cubicBezTo>
                  <a:cubicBezTo>
                    <a:pt x="8867" y="4237"/>
                    <a:pt x="7533" y="2169"/>
                    <a:pt x="629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76"/>
            <p:cNvSpPr/>
            <p:nvPr/>
          </p:nvSpPr>
          <p:spPr>
            <a:xfrm flipH="1">
              <a:off x="6349750" y="2083975"/>
              <a:ext cx="348600" cy="338600"/>
            </a:xfrm>
            <a:custGeom>
              <a:avLst/>
              <a:gdLst/>
              <a:ahLst/>
              <a:cxnLst/>
              <a:rect l="l" t="t" r="r" b="b"/>
              <a:pathLst>
                <a:path w="13944" h="13544" extrusionOk="0">
                  <a:moveTo>
                    <a:pt x="2102" y="1"/>
                  </a:moveTo>
                  <a:cubicBezTo>
                    <a:pt x="1501" y="1836"/>
                    <a:pt x="801" y="3637"/>
                    <a:pt x="0" y="5371"/>
                  </a:cubicBezTo>
                  <a:cubicBezTo>
                    <a:pt x="868" y="7840"/>
                    <a:pt x="3336" y="11876"/>
                    <a:pt x="10108" y="13544"/>
                  </a:cubicBezTo>
                  <a:cubicBezTo>
                    <a:pt x="12142" y="11943"/>
                    <a:pt x="13944" y="10508"/>
                    <a:pt x="13944" y="10508"/>
                  </a:cubicBezTo>
                  <a:cubicBezTo>
                    <a:pt x="13944" y="10508"/>
                    <a:pt x="8140" y="8740"/>
                    <a:pt x="6171" y="6239"/>
                  </a:cubicBezTo>
                  <a:cubicBezTo>
                    <a:pt x="4670" y="4237"/>
                    <a:pt x="3336" y="2169"/>
                    <a:pt x="210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76"/>
            <p:cNvSpPr/>
            <p:nvPr/>
          </p:nvSpPr>
          <p:spPr>
            <a:xfrm flipH="1">
              <a:off x="6349750" y="2083975"/>
              <a:ext cx="330250" cy="317750"/>
            </a:xfrm>
            <a:custGeom>
              <a:avLst/>
              <a:gdLst/>
              <a:ahLst/>
              <a:cxnLst/>
              <a:rect l="l" t="t" r="r" b="b"/>
              <a:pathLst>
                <a:path w="13210" h="12710" extrusionOk="0">
                  <a:moveTo>
                    <a:pt x="1368" y="1"/>
                  </a:moveTo>
                  <a:cubicBezTo>
                    <a:pt x="1368" y="1"/>
                    <a:pt x="767" y="1802"/>
                    <a:pt x="0" y="3704"/>
                  </a:cubicBezTo>
                  <a:cubicBezTo>
                    <a:pt x="634" y="5572"/>
                    <a:pt x="1935" y="8340"/>
                    <a:pt x="4270" y="10008"/>
                  </a:cubicBezTo>
                  <a:cubicBezTo>
                    <a:pt x="6138" y="11242"/>
                    <a:pt x="8239" y="12143"/>
                    <a:pt x="10441" y="12710"/>
                  </a:cubicBezTo>
                  <a:lnTo>
                    <a:pt x="13210" y="10508"/>
                  </a:lnTo>
                  <a:cubicBezTo>
                    <a:pt x="13210" y="10508"/>
                    <a:pt x="7406" y="8707"/>
                    <a:pt x="5437" y="6239"/>
                  </a:cubicBezTo>
                  <a:cubicBezTo>
                    <a:pt x="3936" y="4237"/>
                    <a:pt x="2602" y="2169"/>
                    <a:pt x="136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76"/>
            <p:cNvSpPr/>
            <p:nvPr/>
          </p:nvSpPr>
          <p:spPr>
            <a:xfrm flipH="1">
              <a:off x="6349750" y="2083975"/>
              <a:ext cx="453675" cy="701375"/>
            </a:xfrm>
            <a:custGeom>
              <a:avLst/>
              <a:gdLst/>
              <a:ahLst/>
              <a:cxnLst/>
              <a:rect l="l" t="t" r="r" b="b"/>
              <a:pathLst>
                <a:path w="18147" h="28055" fill="none" extrusionOk="0">
                  <a:moveTo>
                    <a:pt x="6305" y="1"/>
                  </a:moveTo>
                  <a:cubicBezTo>
                    <a:pt x="6305" y="1"/>
                    <a:pt x="4537" y="5405"/>
                    <a:pt x="3103" y="7273"/>
                  </a:cubicBezTo>
                  <a:cubicBezTo>
                    <a:pt x="1635" y="9174"/>
                    <a:pt x="1001" y="9441"/>
                    <a:pt x="501" y="13811"/>
                  </a:cubicBezTo>
                  <a:cubicBezTo>
                    <a:pt x="0" y="18181"/>
                    <a:pt x="2269" y="28054"/>
                    <a:pt x="3003" y="27821"/>
                  </a:cubicBezTo>
                  <a:cubicBezTo>
                    <a:pt x="3736" y="27621"/>
                    <a:pt x="10875" y="16213"/>
                    <a:pt x="13277" y="14345"/>
                  </a:cubicBezTo>
                  <a:cubicBezTo>
                    <a:pt x="15678" y="12477"/>
                    <a:pt x="18147" y="10508"/>
                    <a:pt x="18147" y="10508"/>
                  </a:cubicBezTo>
                  <a:cubicBezTo>
                    <a:pt x="18147" y="10508"/>
                    <a:pt x="12343" y="8740"/>
                    <a:pt x="10374" y="6239"/>
                  </a:cubicBezTo>
                  <a:cubicBezTo>
                    <a:pt x="8873" y="4237"/>
                    <a:pt x="7539" y="2169"/>
                    <a:pt x="6305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76"/>
            <p:cNvSpPr/>
            <p:nvPr/>
          </p:nvSpPr>
          <p:spPr>
            <a:xfrm flipH="1">
              <a:off x="6069550" y="1606925"/>
              <a:ext cx="648825" cy="784575"/>
            </a:xfrm>
            <a:custGeom>
              <a:avLst/>
              <a:gdLst/>
              <a:ahLst/>
              <a:cxnLst/>
              <a:rect l="l" t="t" r="r" b="b"/>
              <a:pathLst>
                <a:path w="25953" h="31383" extrusionOk="0">
                  <a:moveTo>
                    <a:pt x="13010" y="0"/>
                  </a:moveTo>
                  <a:cubicBezTo>
                    <a:pt x="10418" y="0"/>
                    <a:pt x="7840" y="618"/>
                    <a:pt x="5505" y="1837"/>
                  </a:cubicBezTo>
                  <a:cubicBezTo>
                    <a:pt x="835" y="4339"/>
                    <a:pt x="1" y="12111"/>
                    <a:pt x="735" y="14413"/>
                  </a:cubicBezTo>
                  <a:cubicBezTo>
                    <a:pt x="1469" y="16681"/>
                    <a:pt x="2302" y="23753"/>
                    <a:pt x="6872" y="27155"/>
                  </a:cubicBezTo>
                  <a:cubicBezTo>
                    <a:pt x="10689" y="30025"/>
                    <a:pt x="15298" y="31382"/>
                    <a:pt x="17743" y="31382"/>
                  </a:cubicBezTo>
                  <a:cubicBezTo>
                    <a:pt x="18225" y="31382"/>
                    <a:pt x="18623" y="31329"/>
                    <a:pt x="18914" y="31225"/>
                  </a:cubicBezTo>
                  <a:cubicBezTo>
                    <a:pt x="20682" y="30591"/>
                    <a:pt x="22217" y="28189"/>
                    <a:pt x="24085" y="24487"/>
                  </a:cubicBezTo>
                  <a:cubicBezTo>
                    <a:pt x="25953" y="20751"/>
                    <a:pt x="25119" y="16781"/>
                    <a:pt x="24919" y="14513"/>
                  </a:cubicBezTo>
                  <a:cubicBezTo>
                    <a:pt x="24718" y="12211"/>
                    <a:pt x="25019" y="5273"/>
                    <a:pt x="25019" y="5273"/>
                  </a:cubicBezTo>
                  <a:cubicBezTo>
                    <a:pt x="25019" y="5273"/>
                    <a:pt x="20249" y="1537"/>
                    <a:pt x="17747" y="703"/>
                  </a:cubicBezTo>
                  <a:cubicBezTo>
                    <a:pt x="16198" y="233"/>
                    <a:pt x="14602" y="0"/>
                    <a:pt x="1301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76"/>
            <p:cNvSpPr/>
            <p:nvPr/>
          </p:nvSpPr>
          <p:spPr>
            <a:xfrm flipH="1">
              <a:off x="6092050" y="1606725"/>
              <a:ext cx="532925" cy="217150"/>
            </a:xfrm>
            <a:custGeom>
              <a:avLst/>
              <a:gdLst/>
              <a:ahLst/>
              <a:cxnLst/>
              <a:rect l="l" t="t" r="r" b="b"/>
              <a:pathLst>
                <a:path w="21317" h="8686" extrusionOk="0">
                  <a:moveTo>
                    <a:pt x="9358" y="0"/>
                  </a:moveTo>
                  <a:cubicBezTo>
                    <a:pt x="6749" y="0"/>
                    <a:pt x="4152" y="618"/>
                    <a:pt x="1802" y="1845"/>
                  </a:cubicBezTo>
                  <a:cubicBezTo>
                    <a:pt x="1135" y="2212"/>
                    <a:pt x="501" y="2679"/>
                    <a:pt x="1" y="3213"/>
                  </a:cubicBezTo>
                  <a:lnTo>
                    <a:pt x="2403" y="4947"/>
                  </a:lnTo>
                  <a:cubicBezTo>
                    <a:pt x="2403" y="4947"/>
                    <a:pt x="3471" y="3879"/>
                    <a:pt x="5748" y="3879"/>
                  </a:cubicBezTo>
                  <a:cubicBezTo>
                    <a:pt x="7352" y="3879"/>
                    <a:pt x="9556" y="4409"/>
                    <a:pt x="12410" y="6215"/>
                  </a:cubicBezTo>
                  <a:cubicBezTo>
                    <a:pt x="15501" y="8151"/>
                    <a:pt x="18217" y="8685"/>
                    <a:pt x="20298" y="8685"/>
                  </a:cubicBezTo>
                  <a:cubicBezTo>
                    <a:pt x="20619" y="8685"/>
                    <a:pt x="20926" y="8672"/>
                    <a:pt x="21216" y="8650"/>
                  </a:cubicBezTo>
                  <a:cubicBezTo>
                    <a:pt x="21249" y="6782"/>
                    <a:pt x="21316" y="5281"/>
                    <a:pt x="21316" y="5281"/>
                  </a:cubicBezTo>
                  <a:cubicBezTo>
                    <a:pt x="21316" y="5281"/>
                    <a:pt x="16546" y="1512"/>
                    <a:pt x="14044" y="678"/>
                  </a:cubicBezTo>
                  <a:cubicBezTo>
                    <a:pt x="12512" y="226"/>
                    <a:pt x="10933" y="0"/>
                    <a:pt x="9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76"/>
            <p:cNvSpPr/>
            <p:nvPr/>
          </p:nvSpPr>
          <p:spPr>
            <a:xfrm flipH="1">
              <a:off x="6069550" y="1593625"/>
              <a:ext cx="648825" cy="809775"/>
            </a:xfrm>
            <a:custGeom>
              <a:avLst/>
              <a:gdLst/>
              <a:ahLst/>
              <a:cxnLst/>
              <a:rect l="l" t="t" r="r" b="b"/>
              <a:pathLst>
                <a:path w="25953" h="32391" fill="none" extrusionOk="0">
                  <a:moveTo>
                    <a:pt x="25019" y="5805"/>
                  </a:moveTo>
                  <a:cubicBezTo>
                    <a:pt x="25019" y="5805"/>
                    <a:pt x="24718" y="12743"/>
                    <a:pt x="24919" y="15045"/>
                  </a:cubicBezTo>
                  <a:cubicBezTo>
                    <a:pt x="25119" y="17313"/>
                    <a:pt x="25953" y="21283"/>
                    <a:pt x="24085" y="25019"/>
                  </a:cubicBezTo>
                  <a:cubicBezTo>
                    <a:pt x="22217" y="28721"/>
                    <a:pt x="20682" y="31123"/>
                    <a:pt x="18914" y="31757"/>
                  </a:cubicBezTo>
                  <a:cubicBezTo>
                    <a:pt x="17146" y="32391"/>
                    <a:pt x="11442" y="31123"/>
                    <a:pt x="6872" y="27687"/>
                  </a:cubicBezTo>
                  <a:cubicBezTo>
                    <a:pt x="2302" y="24285"/>
                    <a:pt x="1469" y="17213"/>
                    <a:pt x="735" y="14945"/>
                  </a:cubicBezTo>
                  <a:cubicBezTo>
                    <a:pt x="1" y="12643"/>
                    <a:pt x="835" y="4871"/>
                    <a:pt x="5505" y="2369"/>
                  </a:cubicBezTo>
                  <a:cubicBezTo>
                    <a:pt x="9274" y="401"/>
                    <a:pt x="13677" y="1"/>
                    <a:pt x="17747" y="1235"/>
                  </a:cubicBezTo>
                  <a:cubicBezTo>
                    <a:pt x="20249" y="2069"/>
                    <a:pt x="25019" y="5805"/>
                    <a:pt x="25019" y="5805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76"/>
            <p:cNvSpPr/>
            <p:nvPr/>
          </p:nvSpPr>
          <p:spPr>
            <a:xfrm flipH="1">
              <a:off x="6192125" y="1941375"/>
              <a:ext cx="110950" cy="174325"/>
            </a:xfrm>
            <a:custGeom>
              <a:avLst/>
              <a:gdLst/>
              <a:ahLst/>
              <a:cxnLst/>
              <a:rect l="l" t="t" r="r" b="b"/>
              <a:pathLst>
                <a:path w="4438" h="6973" fill="none" extrusionOk="0">
                  <a:moveTo>
                    <a:pt x="4170" y="1"/>
                  </a:moveTo>
                  <a:cubicBezTo>
                    <a:pt x="4170" y="1"/>
                    <a:pt x="2202" y="1969"/>
                    <a:pt x="2703" y="2803"/>
                  </a:cubicBezTo>
                  <a:cubicBezTo>
                    <a:pt x="3236" y="3603"/>
                    <a:pt x="4437" y="4070"/>
                    <a:pt x="4070" y="5305"/>
                  </a:cubicBezTo>
                  <a:cubicBezTo>
                    <a:pt x="3670" y="6505"/>
                    <a:pt x="935" y="6972"/>
                    <a:pt x="1" y="5305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76"/>
            <p:cNvSpPr/>
            <p:nvPr/>
          </p:nvSpPr>
          <p:spPr>
            <a:xfrm flipH="1">
              <a:off x="6290525" y="1811300"/>
              <a:ext cx="135125" cy="62550"/>
            </a:xfrm>
            <a:custGeom>
              <a:avLst/>
              <a:gdLst/>
              <a:ahLst/>
              <a:cxnLst/>
              <a:rect l="l" t="t" r="r" b="b"/>
              <a:pathLst>
                <a:path w="5405" h="2502" fill="none" extrusionOk="0">
                  <a:moveTo>
                    <a:pt x="0" y="2502"/>
                  </a:moveTo>
                  <a:cubicBezTo>
                    <a:pt x="0" y="2502"/>
                    <a:pt x="1801" y="0"/>
                    <a:pt x="5404" y="1568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76"/>
            <p:cNvSpPr/>
            <p:nvPr/>
          </p:nvSpPr>
          <p:spPr>
            <a:xfrm flipH="1">
              <a:off x="6102900" y="1863000"/>
              <a:ext cx="77575" cy="55050"/>
            </a:xfrm>
            <a:custGeom>
              <a:avLst/>
              <a:gdLst/>
              <a:ahLst/>
              <a:cxnLst/>
              <a:rect l="l" t="t" r="r" b="b"/>
              <a:pathLst>
                <a:path w="3103" h="2202" fill="none" extrusionOk="0">
                  <a:moveTo>
                    <a:pt x="0" y="534"/>
                  </a:moveTo>
                  <a:cubicBezTo>
                    <a:pt x="0" y="534"/>
                    <a:pt x="2268" y="0"/>
                    <a:pt x="3102" y="22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76"/>
            <p:cNvSpPr/>
            <p:nvPr/>
          </p:nvSpPr>
          <p:spPr>
            <a:xfrm flipH="1">
              <a:off x="5892750" y="1471400"/>
              <a:ext cx="888150" cy="565900"/>
            </a:xfrm>
            <a:custGeom>
              <a:avLst/>
              <a:gdLst/>
              <a:ahLst/>
              <a:cxnLst/>
              <a:rect l="l" t="t" r="r" b="b"/>
              <a:pathLst>
                <a:path w="35526" h="22636" extrusionOk="0">
                  <a:moveTo>
                    <a:pt x="24246" y="0"/>
                  </a:moveTo>
                  <a:cubicBezTo>
                    <a:pt x="23641" y="0"/>
                    <a:pt x="23030" y="50"/>
                    <a:pt x="22416" y="153"/>
                  </a:cubicBezTo>
                  <a:cubicBezTo>
                    <a:pt x="20748" y="453"/>
                    <a:pt x="19180" y="1087"/>
                    <a:pt x="17513" y="1254"/>
                  </a:cubicBezTo>
                  <a:cubicBezTo>
                    <a:pt x="17211" y="1286"/>
                    <a:pt x="16913" y="1300"/>
                    <a:pt x="16618" y="1300"/>
                  </a:cubicBezTo>
                  <a:cubicBezTo>
                    <a:pt x="14721" y="1300"/>
                    <a:pt x="12949" y="727"/>
                    <a:pt x="11098" y="727"/>
                  </a:cubicBezTo>
                  <a:cubicBezTo>
                    <a:pt x="10532" y="727"/>
                    <a:pt x="9959" y="781"/>
                    <a:pt x="9373" y="920"/>
                  </a:cubicBezTo>
                  <a:cubicBezTo>
                    <a:pt x="7005" y="1487"/>
                    <a:pt x="4904" y="2788"/>
                    <a:pt x="3336" y="4690"/>
                  </a:cubicBezTo>
                  <a:cubicBezTo>
                    <a:pt x="734" y="7892"/>
                    <a:pt x="0" y="13696"/>
                    <a:pt x="3970" y="22636"/>
                  </a:cubicBezTo>
                  <a:cubicBezTo>
                    <a:pt x="3970" y="22636"/>
                    <a:pt x="4904" y="18566"/>
                    <a:pt x="7172" y="17132"/>
                  </a:cubicBezTo>
                  <a:cubicBezTo>
                    <a:pt x="9473" y="15664"/>
                    <a:pt x="11642" y="15964"/>
                    <a:pt x="10307" y="13996"/>
                  </a:cubicBezTo>
                  <a:cubicBezTo>
                    <a:pt x="8940" y="12028"/>
                    <a:pt x="8206" y="10060"/>
                    <a:pt x="11141" y="9126"/>
                  </a:cubicBezTo>
                  <a:cubicBezTo>
                    <a:pt x="11757" y="8928"/>
                    <a:pt x="12499" y="8843"/>
                    <a:pt x="13318" y="8843"/>
                  </a:cubicBezTo>
                  <a:cubicBezTo>
                    <a:pt x="16357" y="8843"/>
                    <a:pt x="20455" y="10022"/>
                    <a:pt x="23083" y="10994"/>
                  </a:cubicBezTo>
                  <a:cubicBezTo>
                    <a:pt x="24341" y="11464"/>
                    <a:pt x="26054" y="11818"/>
                    <a:pt x="27785" y="11818"/>
                  </a:cubicBezTo>
                  <a:cubicBezTo>
                    <a:pt x="30598" y="11818"/>
                    <a:pt x="33459" y="10883"/>
                    <a:pt x="34491" y="7992"/>
                  </a:cubicBezTo>
                  <a:cubicBezTo>
                    <a:pt x="35525" y="5090"/>
                    <a:pt x="32523" y="2788"/>
                    <a:pt x="30322" y="1621"/>
                  </a:cubicBezTo>
                  <a:cubicBezTo>
                    <a:pt x="28427" y="608"/>
                    <a:pt x="26370" y="0"/>
                    <a:pt x="242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76"/>
            <p:cNvSpPr/>
            <p:nvPr/>
          </p:nvSpPr>
          <p:spPr>
            <a:xfrm flipH="1">
              <a:off x="5892750" y="1463550"/>
              <a:ext cx="888150" cy="573750"/>
            </a:xfrm>
            <a:custGeom>
              <a:avLst/>
              <a:gdLst/>
              <a:ahLst/>
              <a:cxnLst/>
              <a:rect l="l" t="t" r="r" b="b"/>
              <a:pathLst>
                <a:path w="35526" h="22950" fill="none" extrusionOk="0">
                  <a:moveTo>
                    <a:pt x="3970" y="22950"/>
                  </a:moveTo>
                  <a:cubicBezTo>
                    <a:pt x="3970" y="22950"/>
                    <a:pt x="4904" y="18880"/>
                    <a:pt x="7172" y="17446"/>
                  </a:cubicBezTo>
                  <a:cubicBezTo>
                    <a:pt x="9473" y="15978"/>
                    <a:pt x="11642" y="16278"/>
                    <a:pt x="10307" y="14310"/>
                  </a:cubicBezTo>
                  <a:cubicBezTo>
                    <a:pt x="8940" y="12342"/>
                    <a:pt x="8206" y="10374"/>
                    <a:pt x="11141" y="9440"/>
                  </a:cubicBezTo>
                  <a:cubicBezTo>
                    <a:pt x="14043" y="8506"/>
                    <a:pt x="19747" y="10074"/>
                    <a:pt x="23083" y="11308"/>
                  </a:cubicBezTo>
                  <a:cubicBezTo>
                    <a:pt x="26386" y="12542"/>
                    <a:pt x="32823" y="12976"/>
                    <a:pt x="34491" y="8306"/>
                  </a:cubicBezTo>
                  <a:cubicBezTo>
                    <a:pt x="35525" y="5404"/>
                    <a:pt x="32523" y="3102"/>
                    <a:pt x="30322" y="1935"/>
                  </a:cubicBezTo>
                  <a:cubicBezTo>
                    <a:pt x="27887" y="634"/>
                    <a:pt x="25185" y="0"/>
                    <a:pt x="22416" y="467"/>
                  </a:cubicBezTo>
                  <a:cubicBezTo>
                    <a:pt x="20748" y="767"/>
                    <a:pt x="19180" y="1401"/>
                    <a:pt x="17513" y="1568"/>
                  </a:cubicBezTo>
                  <a:cubicBezTo>
                    <a:pt x="14677" y="1868"/>
                    <a:pt x="12175" y="567"/>
                    <a:pt x="9373" y="1234"/>
                  </a:cubicBezTo>
                  <a:cubicBezTo>
                    <a:pt x="7005" y="1801"/>
                    <a:pt x="4904" y="3102"/>
                    <a:pt x="3336" y="5004"/>
                  </a:cubicBezTo>
                  <a:cubicBezTo>
                    <a:pt x="734" y="8206"/>
                    <a:pt x="0" y="14010"/>
                    <a:pt x="3970" y="2295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76"/>
            <p:cNvSpPr/>
            <p:nvPr/>
          </p:nvSpPr>
          <p:spPr>
            <a:xfrm flipH="1">
              <a:off x="6620775" y="1903250"/>
              <a:ext cx="183350" cy="187475"/>
            </a:xfrm>
            <a:custGeom>
              <a:avLst/>
              <a:gdLst/>
              <a:ahLst/>
              <a:cxnLst/>
              <a:rect l="l" t="t" r="r" b="b"/>
              <a:pathLst>
                <a:path w="7334" h="7499" extrusionOk="0">
                  <a:moveTo>
                    <a:pt x="3649" y="0"/>
                  </a:moveTo>
                  <a:cubicBezTo>
                    <a:pt x="3158" y="0"/>
                    <a:pt x="2653" y="263"/>
                    <a:pt x="2163" y="925"/>
                  </a:cubicBezTo>
                  <a:cubicBezTo>
                    <a:pt x="0" y="3850"/>
                    <a:pt x="3403" y="7499"/>
                    <a:pt x="6474" y="7499"/>
                  </a:cubicBezTo>
                  <a:cubicBezTo>
                    <a:pt x="6765" y="7499"/>
                    <a:pt x="7053" y="7466"/>
                    <a:pt x="7334" y="7397"/>
                  </a:cubicBezTo>
                  <a:lnTo>
                    <a:pt x="7234" y="3861"/>
                  </a:lnTo>
                  <a:cubicBezTo>
                    <a:pt x="7234" y="3861"/>
                    <a:pt x="5534" y="0"/>
                    <a:pt x="364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76"/>
            <p:cNvSpPr/>
            <p:nvPr/>
          </p:nvSpPr>
          <p:spPr>
            <a:xfrm flipH="1">
              <a:off x="6620775" y="1846325"/>
              <a:ext cx="188500" cy="261875"/>
            </a:xfrm>
            <a:custGeom>
              <a:avLst/>
              <a:gdLst/>
              <a:ahLst/>
              <a:cxnLst/>
              <a:rect l="l" t="t" r="r" b="b"/>
              <a:pathLst>
                <a:path w="7540" h="10475" fill="none" extrusionOk="0">
                  <a:moveTo>
                    <a:pt x="7440" y="6138"/>
                  </a:moveTo>
                  <a:cubicBezTo>
                    <a:pt x="7440" y="6138"/>
                    <a:pt x="4738" y="0"/>
                    <a:pt x="2369" y="3202"/>
                  </a:cubicBezTo>
                  <a:cubicBezTo>
                    <a:pt x="1" y="6405"/>
                    <a:pt x="4304" y="10474"/>
                    <a:pt x="7540" y="967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76"/>
            <p:cNvSpPr/>
            <p:nvPr/>
          </p:nvSpPr>
          <p:spPr>
            <a:xfrm flipH="1">
              <a:off x="5866900" y="1980575"/>
              <a:ext cx="90925" cy="126775"/>
            </a:xfrm>
            <a:custGeom>
              <a:avLst/>
              <a:gdLst/>
              <a:ahLst/>
              <a:cxnLst/>
              <a:rect l="l" t="t" r="r" b="b"/>
              <a:pathLst>
                <a:path w="3637" h="5071" extrusionOk="0">
                  <a:moveTo>
                    <a:pt x="3636" y="1"/>
                  </a:moveTo>
                  <a:lnTo>
                    <a:pt x="2702" y="67"/>
                  </a:lnTo>
                  <a:cubicBezTo>
                    <a:pt x="2702" y="67"/>
                    <a:pt x="2621" y="58"/>
                    <a:pt x="2491" y="58"/>
                  </a:cubicBezTo>
                  <a:cubicBezTo>
                    <a:pt x="2012" y="58"/>
                    <a:pt x="870" y="182"/>
                    <a:pt x="634" y="1335"/>
                  </a:cubicBezTo>
                  <a:cubicBezTo>
                    <a:pt x="301" y="2803"/>
                    <a:pt x="1" y="5071"/>
                    <a:pt x="634" y="5071"/>
                  </a:cubicBezTo>
                  <a:cubicBezTo>
                    <a:pt x="1268" y="5071"/>
                    <a:pt x="2402" y="4771"/>
                    <a:pt x="2803" y="3837"/>
                  </a:cubicBezTo>
                  <a:cubicBezTo>
                    <a:pt x="3236" y="2903"/>
                    <a:pt x="3636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76"/>
            <p:cNvSpPr/>
            <p:nvPr/>
          </p:nvSpPr>
          <p:spPr>
            <a:xfrm flipH="1">
              <a:off x="5820200" y="1967225"/>
              <a:ext cx="88425" cy="122000"/>
            </a:xfrm>
            <a:custGeom>
              <a:avLst/>
              <a:gdLst/>
              <a:ahLst/>
              <a:cxnLst/>
              <a:rect l="l" t="t" r="r" b="b"/>
              <a:pathLst>
                <a:path w="3537" h="4880" extrusionOk="0">
                  <a:moveTo>
                    <a:pt x="2322" y="0"/>
                  </a:moveTo>
                  <a:cubicBezTo>
                    <a:pt x="1638" y="0"/>
                    <a:pt x="890" y="117"/>
                    <a:pt x="734" y="601"/>
                  </a:cubicBezTo>
                  <a:cubicBezTo>
                    <a:pt x="434" y="1535"/>
                    <a:pt x="1" y="4771"/>
                    <a:pt x="334" y="4871"/>
                  </a:cubicBezTo>
                  <a:cubicBezTo>
                    <a:pt x="351" y="4877"/>
                    <a:pt x="373" y="4879"/>
                    <a:pt x="400" y="4879"/>
                  </a:cubicBezTo>
                  <a:cubicBezTo>
                    <a:pt x="840" y="4879"/>
                    <a:pt x="2502" y="4137"/>
                    <a:pt x="2502" y="4137"/>
                  </a:cubicBezTo>
                  <a:lnTo>
                    <a:pt x="3536" y="101"/>
                  </a:lnTo>
                  <a:cubicBezTo>
                    <a:pt x="3536" y="101"/>
                    <a:pt x="2957" y="0"/>
                    <a:pt x="2322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76"/>
            <p:cNvSpPr/>
            <p:nvPr/>
          </p:nvSpPr>
          <p:spPr>
            <a:xfrm flipH="1">
              <a:off x="5695100" y="1944850"/>
              <a:ext cx="150975" cy="126950"/>
            </a:xfrm>
            <a:custGeom>
              <a:avLst/>
              <a:gdLst/>
              <a:ahLst/>
              <a:cxnLst/>
              <a:rect l="l" t="t" r="r" b="b"/>
              <a:pathLst>
                <a:path w="6039" h="5078" extrusionOk="0">
                  <a:moveTo>
                    <a:pt x="1381" y="1"/>
                  </a:moveTo>
                  <a:cubicBezTo>
                    <a:pt x="1104" y="1"/>
                    <a:pt x="874" y="75"/>
                    <a:pt x="734" y="262"/>
                  </a:cubicBezTo>
                  <a:cubicBezTo>
                    <a:pt x="34" y="1196"/>
                    <a:pt x="0" y="5032"/>
                    <a:pt x="0" y="5032"/>
                  </a:cubicBezTo>
                  <a:cubicBezTo>
                    <a:pt x="124" y="5063"/>
                    <a:pt x="247" y="5078"/>
                    <a:pt x="369" y="5078"/>
                  </a:cubicBezTo>
                  <a:cubicBezTo>
                    <a:pt x="774" y="5078"/>
                    <a:pt x="1160" y="4914"/>
                    <a:pt x="1468" y="4632"/>
                  </a:cubicBezTo>
                  <a:cubicBezTo>
                    <a:pt x="1968" y="3998"/>
                    <a:pt x="2602" y="3164"/>
                    <a:pt x="2602" y="3164"/>
                  </a:cubicBezTo>
                  <a:cubicBezTo>
                    <a:pt x="2602" y="3164"/>
                    <a:pt x="4359" y="3610"/>
                    <a:pt x="4890" y="3610"/>
                  </a:cubicBezTo>
                  <a:cubicBezTo>
                    <a:pt x="4939" y="3610"/>
                    <a:pt x="4978" y="3606"/>
                    <a:pt x="5004" y="3598"/>
                  </a:cubicBezTo>
                  <a:cubicBezTo>
                    <a:pt x="5304" y="3498"/>
                    <a:pt x="6038" y="3598"/>
                    <a:pt x="5838" y="2564"/>
                  </a:cubicBezTo>
                  <a:cubicBezTo>
                    <a:pt x="5638" y="1496"/>
                    <a:pt x="4370" y="1196"/>
                    <a:pt x="4370" y="1196"/>
                  </a:cubicBezTo>
                  <a:cubicBezTo>
                    <a:pt x="4370" y="1196"/>
                    <a:pt x="2492" y="1"/>
                    <a:pt x="1381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76"/>
            <p:cNvSpPr/>
            <p:nvPr/>
          </p:nvSpPr>
          <p:spPr>
            <a:xfrm flipH="1">
              <a:off x="5638400" y="1888950"/>
              <a:ext cx="142625" cy="153375"/>
            </a:xfrm>
            <a:custGeom>
              <a:avLst/>
              <a:gdLst/>
              <a:ahLst/>
              <a:cxnLst/>
              <a:rect l="l" t="t" r="r" b="b"/>
              <a:pathLst>
                <a:path w="5705" h="6135" extrusionOk="0">
                  <a:moveTo>
                    <a:pt x="1197" y="1"/>
                  </a:moveTo>
                  <a:cubicBezTo>
                    <a:pt x="942" y="1"/>
                    <a:pt x="721" y="244"/>
                    <a:pt x="501" y="630"/>
                  </a:cubicBezTo>
                  <a:cubicBezTo>
                    <a:pt x="0" y="1564"/>
                    <a:pt x="601" y="2498"/>
                    <a:pt x="1034" y="3332"/>
                  </a:cubicBezTo>
                  <a:cubicBezTo>
                    <a:pt x="1435" y="4166"/>
                    <a:pt x="3203" y="6134"/>
                    <a:pt x="3203" y="6134"/>
                  </a:cubicBezTo>
                  <a:lnTo>
                    <a:pt x="5704" y="5300"/>
                  </a:lnTo>
                  <a:cubicBezTo>
                    <a:pt x="4403" y="4399"/>
                    <a:pt x="3336" y="3165"/>
                    <a:pt x="2602" y="1764"/>
                  </a:cubicBezTo>
                  <a:cubicBezTo>
                    <a:pt x="1995" y="492"/>
                    <a:pt x="1561" y="1"/>
                    <a:pt x="1197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76"/>
            <p:cNvSpPr/>
            <p:nvPr/>
          </p:nvSpPr>
          <p:spPr>
            <a:xfrm flipH="1">
              <a:off x="6003675" y="2385025"/>
              <a:ext cx="139275" cy="367950"/>
            </a:xfrm>
            <a:custGeom>
              <a:avLst/>
              <a:gdLst/>
              <a:ahLst/>
              <a:cxnLst/>
              <a:rect l="l" t="t" r="r" b="b"/>
              <a:pathLst>
                <a:path w="5571" h="14718" extrusionOk="0">
                  <a:moveTo>
                    <a:pt x="1501" y="1"/>
                  </a:moveTo>
                  <a:cubicBezTo>
                    <a:pt x="1501" y="1"/>
                    <a:pt x="0" y="12843"/>
                    <a:pt x="234" y="13544"/>
                  </a:cubicBezTo>
                  <a:cubicBezTo>
                    <a:pt x="419" y="14099"/>
                    <a:pt x="2050" y="14717"/>
                    <a:pt x="3017" y="14717"/>
                  </a:cubicBezTo>
                  <a:cubicBezTo>
                    <a:pt x="3271" y="14717"/>
                    <a:pt x="3478" y="14675"/>
                    <a:pt x="3603" y="14578"/>
                  </a:cubicBezTo>
                  <a:cubicBezTo>
                    <a:pt x="4170" y="14111"/>
                    <a:pt x="3836" y="13177"/>
                    <a:pt x="3603" y="12610"/>
                  </a:cubicBezTo>
                  <a:cubicBezTo>
                    <a:pt x="3369" y="12043"/>
                    <a:pt x="5571" y="1268"/>
                    <a:pt x="5571" y="1268"/>
                  </a:cubicBezTo>
                  <a:lnTo>
                    <a:pt x="150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76"/>
            <p:cNvSpPr/>
            <p:nvPr/>
          </p:nvSpPr>
          <p:spPr>
            <a:xfrm flipH="1">
              <a:off x="5922775" y="2391700"/>
              <a:ext cx="1449400" cy="1120825"/>
            </a:xfrm>
            <a:custGeom>
              <a:avLst/>
              <a:gdLst/>
              <a:ahLst/>
              <a:cxnLst/>
              <a:rect l="l" t="t" r="r" b="b"/>
              <a:pathLst>
                <a:path w="57976" h="44833" fill="none" extrusionOk="0">
                  <a:moveTo>
                    <a:pt x="12743" y="4170"/>
                  </a:moveTo>
                  <a:lnTo>
                    <a:pt x="20382" y="27987"/>
                  </a:lnTo>
                  <a:cubicBezTo>
                    <a:pt x="20382" y="27987"/>
                    <a:pt x="37895" y="17780"/>
                    <a:pt x="41997" y="12443"/>
                  </a:cubicBezTo>
                  <a:cubicBezTo>
                    <a:pt x="46100" y="7139"/>
                    <a:pt x="48469" y="1135"/>
                    <a:pt x="49903" y="568"/>
                  </a:cubicBezTo>
                  <a:cubicBezTo>
                    <a:pt x="51371" y="1"/>
                    <a:pt x="56474" y="1402"/>
                    <a:pt x="57242" y="2236"/>
                  </a:cubicBezTo>
                  <a:cubicBezTo>
                    <a:pt x="57976" y="3070"/>
                    <a:pt x="57809" y="3970"/>
                    <a:pt x="56908" y="4838"/>
                  </a:cubicBezTo>
                  <a:cubicBezTo>
                    <a:pt x="56007" y="5705"/>
                    <a:pt x="55474" y="5838"/>
                    <a:pt x="55474" y="5838"/>
                  </a:cubicBezTo>
                  <a:cubicBezTo>
                    <a:pt x="55474" y="5838"/>
                    <a:pt x="55440" y="7706"/>
                    <a:pt x="55040" y="8006"/>
                  </a:cubicBezTo>
                  <a:cubicBezTo>
                    <a:pt x="54606" y="8340"/>
                    <a:pt x="54707" y="7940"/>
                    <a:pt x="54606" y="8340"/>
                  </a:cubicBezTo>
                  <a:cubicBezTo>
                    <a:pt x="54540" y="8774"/>
                    <a:pt x="54373" y="9207"/>
                    <a:pt x="54139" y="9608"/>
                  </a:cubicBezTo>
                  <a:cubicBezTo>
                    <a:pt x="53839" y="10008"/>
                    <a:pt x="53706" y="10241"/>
                    <a:pt x="53439" y="10341"/>
                  </a:cubicBezTo>
                  <a:cubicBezTo>
                    <a:pt x="52839" y="10608"/>
                    <a:pt x="52205" y="10775"/>
                    <a:pt x="51571" y="10909"/>
                  </a:cubicBezTo>
                  <a:cubicBezTo>
                    <a:pt x="50437" y="11209"/>
                    <a:pt x="49303" y="11409"/>
                    <a:pt x="48169" y="11542"/>
                  </a:cubicBezTo>
                  <a:cubicBezTo>
                    <a:pt x="47435" y="11676"/>
                    <a:pt x="42731" y="20949"/>
                    <a:pt x="38328" y="26486"/>
                  </a:cubicBezTo>
                  <a:cubicBezTo>
                    <a:pt x="33925" y="32024"/>
                    <a:pt x="19982" y="44699"/>
                    <a:pt x="17780" y="44766"/>
                  </a:cubicBezTo>
                  <a:cubicBezTo>
                    <a:pt x="15612" y="44833"/>
                    <a:pt x="2736" y="23584"/>
                    <a:pt x="1" y="1838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76"/>
            <p:cNvSpPr/>
            <p:nvPr/>
          </p:nvSpPr>
          <p:spPr>
            <a:xfrm flipH="1">
              <a:off x="6862600" y="3091375"/>
              <a:ext cx="92600" cy="135125"/>
            </a:xfrm>
            <a:custGeom>
              <a:avLst/>
              <a:gdLst/>
              <a:ahLst/>
              <a:cxnLst/>
              <a:rect l="l" t="t" r="r" b="b"/>
              <a:pathLst>
                <a:path w="3704" h="5405" fill="none" extrusionOk="0">
                  <a:moveTo>
                    <a:pt x="3703" y="0"/>
                  </a:moveTo>
                  <a:cubicBezTo>
                    <a:pt x="3703" y="0"/>
                    <a:pt x="1702" y="67"/>
                    <a:pt x="0" y="540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76"/>
            <p:cNvSpPr/>
            <p:nvPr/>
          </p:nvSpPr>
          <p:spPr>
            <a:xfrm flipH="1">
              <a:off x="5922775" y="2402925"/>
              <a:ext cx="386125" cy="354900"/>
            </a:xfrm>
            <a:custGeom>
              <a:avLst/>
              <a:gdLst/>
              <a:ahLst/>
              <a:cxnLst/>
              <a:rect l="l" t="t" r="r" b="b"/>
              <a:pathLst>
                <a:path w="15445" h="14196" extrusionOk="0">
                  <a:moveTo>
                    <a:pt x="8264" y="1"/>
                  </a:moveTo>
                  <a:cubicBezTo>
                    <a:pt x="7899" y="1"/>
                    <a:pt x="7592" y="37"/>
                    <a:pt x="7372" y="119"/>
                  </a:cubicBezTo>
                  <a:cubicBezTo>
                    <a:pt x="5938" y="653"/>
                    <a:pt x="3770" y="6190"/>
                    <a:pt x="0" y="11327"/>
                  </a:cubicBezTo>
                  <a:lnTo>
                    <a:pt x="3503" y="14196"/>
                  </a:lnTo>
                  <a:cubicBezTo>
                    <a:pt x="4603" y="12361"/>
                    <a:pt x="5371" y="11127"/>
                    <a:pt x="5638" y="11093"/>
                  </a:cubicBezTo>
                  <a:cubicBezTo>
                    <a:pt x="6772" y="10960"/>
                    <a:pt x="7906" y="10760"/>
                    <a:pt x="9040" y="10460"/>
                  </a:cubicBezTo>
                  <a:cubicBezTo>
                    <a:pt x="9674" y="10326"/>
                    <a:pt x="10308" y="10126"/>
                    <a:pt x="10875" y="9892"/>
                  </a:cubicBezTo>
                  <a:cubicBezTo>
                    <a:pt x="11208" y="9759"/>
                    <a:pt x="11308" y="9559"/>
                    <a:pt x="11608" y="9125"/>
                  </a:cubicBezTo>
                  <a:cubicBezTo>
                    <a:pt x="11842" y="8758"/>
                    <a:pt x="12009" y="8325"/>
                    <a:pt x="12075" y="7891"/>
                  </a:cubicBezTo>
                  <a:cubicBezTo>
                    <a:pt x="12176" y="7457"/>
                    <a:pt x="12442" y="7324"/>
                    <a:pt x="12843" y="6990"/>
                  </a:cubicBezTo>
                  <a:cubicBezTo>
                    <a:pt x="13243" y="6690"/>
                    <a:pt x="12943" y="5356"/>
                    <a:pt x="12943" y="5356"/>
                  </a:cubicBezTo>
                  <a:cubicBezTo>
                    <a:pt x="12943" y="5356"/>
                    <a:pt x="13443" y="5256"/>
                    <a:pt x="14344" y="4389"/>
                  </a:cubicBezTo>
                  <a:cubicBezTo>
                    <a:pt x="15278" y="3521"/>
                    <a:pt x="15445" y="2587"/>
                    <a:pt x="14711" y="1787"/>
                  </a:cubicBezTo>
                  <a:cubicBezTo>
                    <a:pt x="14061" y="1109"/>
                    <a:pt x="10279" y="1"/>
                    <a:pt x="826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76"/>
            <p:cNvSpPr/>
            <p:nvPr/>
          </p:nvSpPr>
          <p:spPr>
            <a:xfrm flipH="1">
              <a:off x="5922775" y="2392550"/>
              <a:ext cx="386125" cy="365275"/>
            </a:xfrm>
            <a:custGeom>
              <a:avLst/>
              <a:gdLst/>
              <a:ahLst/>
              <a:cxnLst/>
              <a:rect l="l" t="t" r="r" b="b"/>
              <a:pathLst>
                <a:path w="15445" h="14611" fill="none" extrusionOk="0">
                  <a:moveTo>
                    <a:pt x="9040" y="10875"/>
                  </a:moveTo>
                  <a:cubicBezTo>
                    <a:pt x="9674" y="10741"/>
                    <a:pt x="10308" y="10541"/>
                    <a:pt x="10875" y="10307"/>
                  </a:cubicBezTo>
                  <a:cubicBezTo>
                    <a:pt x="11208" y="10174"/>
                    <a:pt x="11308" y="9974"/>
                    <a:pt x="11608" y="9540"/>
                  </a:cubicBezTo>
                  <a:cubicBezTo>
                    <a:pt x="11842" y="9173"/>
                    <a:pt x="12009" y="8740"/>
                    <a:pt x="12075" y="8306"/>
                  </a:cubicBezTo>
                  <a:cubicBezTo>
                    <a:pt x="12176" y="7872"/>
                    <a:pt x="12442" y="7739"/>
                    <a:pt x="12843" y="7405"/>
                  </a:cubicBezTo>
                  <a:cubicBezTo>
                    <a:pt x="13243" y="7105"/>
                    <a:pt x="12943" y="5771"/>
                    <a:pt x="12943" y="5771"/>
                  </a:cubicBezTo>
                  <a:cubicBezTo>
                    <a:pt x="12943" y="5771"/>
                    <a:pt x="13443" y="5671"/>
                    <a:pt x="14344" y="4804"/>
                  </a:cubicBezTo>
                  <a:cubicBezTo>
                    <a:pt x="15278" y="3936"/>
                    <a:pt x="15445" y="3002"/>
                    <a:pt x="14711" y="2202"/>
                  </a:cubicBezTo>
                  <a:cubicBezTo>
                    <a:pt x="13943" y="1401"/>
                    <a:pt x="8806" y="0"/>
                    <a:pt x="7372" y="534"/>
                  </a:cubicBezTo>
                  <a:cubicBezTo>
                    <a:pt x="5938" y="1068"/>
                    <a:pt x="3770" y="6605"/>
                    <a:pt x="0" y="11742"/>
                  </a:cubicBezTo>
                  <a:lnTo>
                    <a:pt x="3503" y="14611"/>
                  </a:lnTo>
                  <a:cubicBezTo>
                    <a:pt x="4603" y="12776"/>
                    <a:pt x="5371" y="11542"/>
                    <a:pt x="5638" y="11508"/>
                  </a:cubicBezTo>
                  <a:cubicBezTo>
                    <a:pt x="6772" y="11375"/>
                    <a:pt x="7906" y="11175"/>
                    <a:pt x="9040" y="10875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76"/>
            <p:cNvSpPr/>
            <p:nvPr/>
          </p:nvSpPr>
          <p:spPr>
            <a:xfrm flipH="1">
              <a:off x="5560850" y="1974750"/>
              <a:ext cx="688025" cy="576250"/>
            </a:xfrm>
            <a:custGeom>
              <a:avLst/>
              <a:gdLst/>
              <a:ahLst/>
              <a:cxnLst/>
              <a:rect l="l" t="t" r="r" b="b"/>
              <a:pathLst>
                <a:path w="27521" h="23050" extrusionOk="0">
                  <a:moveTo>
                    <a:pt x="27521" y="0"/>
                  </a:moveTo>
                  <a:lnTo>
                    <a:pt x="2102" y="8006"/>
                  </a:lnTo>
                  <a:cubicBezTo>
                    <a:pt x="968" y="8006"/>
                    <a:pt x="1" y="9674"/>
                    <a:pt x="1" y="11675"/>
                  </a:cubicBezTo>
                  <a:cubicBezTo>
                    <a:pt x="1" y="13710"/>
                    <a:pt x="935" y="15378"/>
                    <a:pt x="2102" y="15378"/>
                  </a:cubicBezTo>
                  <a:lnTo>
                    <a:pt x="27521" y="23050"/>
                  </a:lnTo>
                  <a:lnTo>
                    <a:pt x="2752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76"/>
            <p:cNvSpPr/>
            <p:nvPr/>
          </p:nvSpPr>
          <p:spPr>
            <a:xfrm flipH="1">
              <a:off x="5838550" y="2098150"/>
              <a:ext cx="248525" cy="70925"/>
            </a:xfrm>
            <a:custGeom>
              <a:avLst/>
              <a:gdLst/>
              <a:ahLst/>
              <a:cxnLst/>
              <a:rect l="l" t="t" r="r" b="b"/>
              <a:pathLst>
                <a:path w="9941" h="2837" fill="none" extrusionOk="0">
                  <a:moveTo>
                    <a:pt x="9941" y="1"/>
                  </a:moveTo>
                  <a:lnTo>
                    <a:pt x="0" y="2836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76"/>
            <p:cNvSpPr/>
            <p:nvPr/>
          </p:nvSpPr>
          <p:spPr>
            <a:xfrm flipH="1">
              <a:off x="5756000" y="2073975"/>
              <a:ext cx="51725" cy="15050"/>
            </a:xfrm>
            <a:custGeom>
              <a:avLst/>
              <a:gdLst/>
              <a:ahLst/>
              <a:cxnLst/>
              <a:rect l="l" t="t" r="r" b="b"/>
              <a:pathLst>
                <a:path w="2069" h="602" fill="none" extrusionOk="0">
                  <a:moveTo>
                    <a:pt x="2069" y="1"/>
                  </a:moveTo>
                  <a:lnTo>
                    <a:pt x="1" y="60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76"/>
            <p:cNvSpPr/>
            <p:nvPr/>
          </p:nvSpPr>
          <p:spPr>
            <a:xfrm flipH="1">
              <a:off x="6114575" y="2149025"/>
              <a:ext cx="134300" cy="231875"/>
            </a:xfrm>
            <a:custGeom>
              <a:avLst/>
              <a:gdLst/>
              <a:ahLst/>
              <a:cxnLst/>
              <a:rect l="l" t="t" r="r" b="b"/>
              <a:pathLst>
                <a:path w="5372" h="9275" extrusionOk="0">
                  <a:moveTo>
                    <a:pt x="5371" y="1"/>
                  </a:moveTo>
                  <a:lnTo>
                    <a:pt x="2102" y="1035"/>
                  </a:lnTo>
                  <a:cubicBezTo>
                    <a:pt x="968" y="1035"/>
                    <a:pt x="1" y="2703"/>
                    <a:pt x="1" y="4704"/>
                  </a:cubicBezTo>
                  <a:cubicBezTo>
                    <a:pt x="1" y="6739"/>
                    <a:pt x="935" y="8407"/>
                    <a:pt x="2102" y="8407"/>
                  </a:cubicBezTo>
                  <a:lnTo>
                    <a:pt x="5038" y="9274"/>
                  </a:lnTo>
                  <a:cubicBezTo>
                    <a:pt x="3637" y="6305"/>
                    <a:pt x="3770" y="2869"/>
                    <a:pt x="537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76"/>
            <p:cNvSpPr/>
            <p:nvPr/>
          </p:nvSpPr>
          <p:spPr>
            <a:xfrm flipH="1">
              <a:off x="5288150" y="1879675"/>
              <a:ext cx="436175" cy="773900"/>
            </a:xfrm>
            <a:custGeom>
              <a:avLst/>
              <a:gdLst/>
              <a:ahLst/>
              <a:cxnLst/>
              <a:rect l="l" t="t" r="r" b="b"/>
              <a:pathLst>
                <a:path w="17447" h="30956" extrusionOk="0">
                  <a:moveTo>
                    <a:pt x="8740" y="0"/>
                  </a:moveTo>
                  <a:cubicBezTo>
                    <a:pt x="3937" y="0"/>
                    <a:pt x="1" y="6939"/>
                    <a:pt x="1" y="15478"/>
                  </a:cubicBezTo>
                  <a:cubicBezTo>
                    <a:pt x="1" y="24018"/>
                    <a:pt x="3937" y="30956"/>
                    <a:pt x="8740" y="30956"/>
                  </a:cubicBezTo>
                  <a:cubicBezTo>
                    <a:pt x="13544" y="30956"/>
                    <a:pt x="17446" y="24018"/>
                    <a:pt x="17446" y="15478"/>
                  </a:cubicBezTo>
                  <a:cubicBezTo>
                    <a:pt x="17446" y="6939"/>
                    <a:pt x="13544" y="0"/>
                    <a:pt x="874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76"/>
            <p:cNvSpPr/>
            <p:nvPr/>
          </p:nvSpPr>
          <p:spPr>
            <a:xfrm flipH="1">
              <a:off x="5498300" y="2125675"/>
              <a:ext cx="233525" cy="298575"/>
            </a:xfrm>
            <a:custGeom>
              <a:avLst/>
              <a:gdLst/>
              <a:ahLst/>
              <a:cxnLst/>
              <a:rect l="l" t="t" r="r" b="b"/>
              <a:pathLst>
                <a:path w="9341" h="11943" extrusionOk="0">
                  <a:moveTo>
                    <a:pt x="734" y="1"/>
                  </a:moveTo>
                  <a:lnTo>
                    <a:pt x="0" y="5905"/>
                  </a:lnTo>
                  <a:lnTo>
                    <a:pt x="934" y="11943"/>
                  </a:lnTo>
                  <a:lnTo>
                    <a:pt x="9040" y="9074"/>
                  </a:lnTo>
                  <a:lnTo>
                    <a:pt x="9340" y="2369"/>
                  </a:lnTo>
                  <a:lnTo>
                    <a:pt x="9040" y="2202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76"/>
            <p:cNvSpPr/>
            <p:nvPr/>
          </p:nvSpPr>
          <p:spPr>
            <a:xfrm flipH="1">
              <a:off x="5498300" y="2125675"/>
              <a:ext cx="233525" cy="298575"/>
            </a:xfrm>
            <a:custGeom>
              <a:avLst/>
              <a:gdLst/>
              <a:ahLst/>
              <a:cxnLst/>
              <a:rect l="l" t="t" r="r" b="b"/>
              <a:pathLst>
                <a:path w="9341" h="11943" fill="none" extrusionOk="0">
                  <a:moveTo>
                    <a:pt x="9040" y="2202"/>
                  </a:moveTo>
                  <a:lnTo>
                    <a:pt x="734" y="1"/>
                  </a:lnTo>
                  <a:lnTo>
                    <a:pt x="0" y="5905"/>
                  </a:lnTo>
                  <a:lnTo>
                    <a:pt x="934" y="11943"/>
                  </a:lnTo>
                  <a:lnTo>
                    <a:pt x="9040" y="9074"/>
                  </a:lnTo>
                  <a:lnTo>
                    <a:pt x="9340" y="2369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76"/>
            <p:cNvSpPr/>
            <p:nvPr/>
          </p:nvSpPr>
          <p:spPr>
            <a:xfrm flipH="1">
              <a:off x="5268150" y="1844650"/>
              <a:ext cx="475350" cy="843950"/>
            </a:xfrm>
            <a:custGeom>
              <a:avLst/>
              <a:gdLst/>
              <a:ahLst/>
              <a:cxnLst/>
              <a:rect l="l" t="t" r="r" b="b"/>
              <a:pathLst>
                <a:path w="19014" h="33758" extrusionOk="0">
                  <a:moveTo>
                    <a:pt x="9741" y="2402"/>
                  </a:moveTo>
                  <a:cubicBezTo>
                    <a:pt x="14110" y="2402"/>
                    <a:pt x="17680" y="8873"/>
                    <a:pt x="17680" y="16879"/>
                  </a:cubicBezTo>
                  <a:cubicBezTo>
                    <a:pt x="17680" y="24885"/>
                    <a:pt x="14110" y="31356"/>
                    <a:pt x="9741" y="31356"/>
                  </a:cubicBezTo>
                  <a:cubicBezTo>
                    <a:pt x="5371" y="31356"/>
                    <a:pt x="1835" y="24885"/>
                    <a:pt x="1835" y="16879"/>
                  </a:cubicBezTo>
                  <a:cubicBezTo>
                    <a:pt x="1835" y="8873"/>
                    <a:pt x="5371" y="2402"/>
                    <a:pt x="9741" y="2402"/>
                  </a:cubicBezTo>
                  <a:close/>
                  <a:moveTo>
                    <a:pt x="9507" y="0"/>
                  </a:moveTo>
                  <a:cubicBezTo>
                    <a:pt x="4270" y="0"/>
                    <a:pt x="0" y="7572"/>
                    <a:pt x="0" y="16879"/>
                  </a:cubicBezTo>
                  <a:cubicBezTo>
                    <a:pt x="0" y="26219"/>
                    <a:pt x="4270" y="33758"/>
                    <a:pt x="9507" y="33758"/>
                  </a:cubicBezTo>
                  <a:cubicBezTo>
                    <a:pt x="14744" y="33758"/>
                    <a:pt x="19014" y="26219"/>
                    <a:pt x="19014" y="16879"/>
                  </a:cubicBezTo>
                  <a:cubicBezTo>
                    <a:pt x="19014" y="7572"/>
                    <a:pt x="14744" y="0"/>
                    <a:pt x="9507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76"/>
            <p:cNvSpPr/>
            <p:nvPr/>
          </p:nvSpPr>
          <p:spPr>
            <a:xfrm flipH="1">
              <a:off x="5457450" y="2180725"/>
              <a:ext cx="96750" cy="171800"/>
            </a:xfrm>
            <a:custGeom>
              <a:avLst/>
              <a:gdLst/>
              <a:ahLst/>
              <a:cxnLst/>
              <a:rect l="l" t="t" r="r" b="b"/>
              <a:pathLst>
                <a:path w="3870" h="6872" extrusionOk="0">
                  <a:moveTo>
                    <a:pt x="1935" y="0"/>
                  </a:moveTo>
                  <a:cubicBezTo>
                    <a:pt x="868" y="0"/>
                    <a:pt x="0" y="1535"/>
                    <a:pt x="0" y="3436"/>
                  </a:cubicBezTo>
                  <a:cubicBezTo>
                    <a:pt x="0" y="5337"/>
                    <a:pt x="868" y="6872"/>
                    <a:pt x="1935" y="6872"/>
                  </a:cubicBezTo>
                  <a:cubicBezTo>
                    <a:pt x="3003" y="6872"/>
                    <a:pt x="3870" y="5337"/>
                    <a:pt x="3870" y="3436"/>
                  </a:cubicBezTo>
                  <a:cubicBezTo>
                    <a:pt x="3870" y="1535"/>
                    <a:pt x="3003" y="0"/>
                    <a:pt x="1935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76"/>
            <p:cNvSpPr/>
            <p:nvPr/>
          </p:nvSpPr>
          <p:spPr>
            <a:xfrm flipH="1">
              <a:off x="4844500" y="1813800"/>
              <a:ext cx="48400" cy="15025"/>
            </a:xfrm>
            <a:custGeom>
              <a:avLst/>
              <a:gdLst/>
              <a:ahLst/>
              <a:cxnLst/>
              <a:rect l="l" t="t" r="r" b="b"/>
              <a:pathLst>
                <a:path w="1936" h="601" fill="none" extrusionOk="0">
                  <a:moveTo>
                    <a:pt x="1" y="601"/>
                  </a:moveTo>
                  <a:lnTo>
                    <a:pt x="1935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76"/>
            <p:cNvSpPr/>
            <p:nvPr/>
          </p:nvSpPr>
          <p:spPr>
            <a:xfrm flipH="1">
              <a:off x="4952075" y="1847150"/>
              <a:ext cx="286075" cy="89250"/>
            </a:xfrm>
            <a:custGeom>
              <a:avLst/>
              <a:gdLst/>
              <a:ahLst/>
              <a:cxnLst/>
              <a:rect l="l" t="t" r="r" b="b"/>
              <a:pathLst>
                <a:path w="11443" h="3570" fill="none" extrusionOk="0">
                  <a:moveTo>
                    <a:pt x="1" y="3570"/>
                  </a:moveTo>
                  <a:lnTo>
                    <a:pt x="11442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76"/>
            <p:cNvSpPr/>
            <p:nvPr/>
          </p:nvSpPr>
          <p:spPr>
            <a:xfrm flipH="1">
              <a:off x="4938750" y="2245775"/>
              <a:ext cx="261875" cy="9200"/>
            </a:xfrm>
            <a:custGeom>
              <a:avLst/>
              <a:gdLst/>
              <a:ahLst/>
              <a:cxnLst/>
              <a:rect l="l" t="t" r="r" b="b"/>
              <a:pathLst>
                <a:path w="10475" h="368" fill="none" extrusionOk="0">
                  <a:moveTo>
                    <a:pt x="1" y="0"/>
                  </a:moveTo>
                  <a:lnTo>
                    <a:pt x="10475" y="367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76"/>
            <p:cNvSpPr/>
            <p:nvPr/>
          </p:nvSpPr>
          <p:spPr>
            <a:xfrm flipH="1">
              <a:off x="4928725" y="2631050"/>
              <a:ext cx="55075" cy="17525"/>
            </a:xfrm>
            <a:custGeom>
              <a:avLst/>
              <a:gdLst/>
              <a:ahLst/>
              <a:cxnLst/>
              <a:rect l="l" t="t" r="r" b="b"/>
              <a:pathLst>
                <a:path w="2203" h="701" fill="none" extrusionOk="0">
                  <a:moveTo>
                    <a:pt x="1" y="0"/>
                  </a:moveTo>
                  <a:lnTo>
                    <a:pt x="2202" y="70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76"/>
            <p:cNvSpPr/>
            <p:nvPr/>
          </p:nvSpPr>
          <p:spPr>
            <a:xfrm flipH="1">
              <a:off x="5026300" y="2555150"/>
              <a:ext cx="193500" cy="61750"/>
            </a:xfrm>
            <a:custGeom>
              <a:avLst/>
              <a:gdLst/>
              <a:ahLst/>
              <a:cxnLst/>
              <a:rect l="l" t="t" r="r" b="b"/>
              <a:pathLst>
                <a:path w="7740" h="2470" fill="none" extrusionOk="0">
                  <a:moveTo>
                    <a:pt x="1" y="1"/>
                  </a:moveTo>
                  <a:lnTo>
                    <a:pt x="7739" y="2469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76"/>
            <p:cNvSpPr/>
            <p:nvPr/>
          </p:nvSpPr>
          <p:spPr>
            <a:xfrm flipH="1">
              <a:off x="5069675" y="2058125"/>
              <a:ext cx="140950" cy="18375"/>
            </a:xfrm>
            <a:custGeom>
              <a:avLst/>
              <a:gdLst/>
              <a:ahLst/>
              <a:cxnLst/>
              <a:rect l="l" t="t" r="r" b="b"/>
              <a:pathLst>
                <a:path w="5638" h="735" fill="none" extrusionOk="0">
                  <a:moveTo>
                    <a:pt x="1" y="735"/>
                  </a:moveTo>
                  <a:lnTo>
                    <a:pt x="5638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76"/>
            <p:cNvSpPr/>
            <p:nvPr/>
          </p:nvSpPr>
          <p:spPr>
            <a:xfrm flipH="1">
              <a:off x="5173075" y="2657725"/>
              <a:ext cx="102600" cy="85100"/>
            </a:xfrm>
            <a:custGeom>
              <a:avLst/>
              <a:gdLst/>
              <a:ahLst/>
              <a:cxnLst/>
              <a:rect l="l" t="t" r="r" b="b"/>
              <a:pathLst>
                <a:path w="4104" h="3404" fill="none" extrusionOk="0">
                  <a:moveTo>
                    <a:pt x="1" y="1"/>
                  </a:moveTo>
                  <a:lnTo>
                    <a:pt x="4104" y="3403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3" name="Picture 2" descr="Goku and his Nimbus by Abuthar on DeviantArt">
            <a:extLst>
              <a:ext uri="{FF2B5EF4-FFF2-40B4-BE49-F238E27FC236}">
                <a16:creationId xmlns:a16="http://schemas.microsoft.com/office/drawing/2014/main" id="{1DF9A42C-6CF9-00EE-EE25-2CD9AFF6D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693" y="2357041"/>
            <a:ext cx="1955484" cy="195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Google Shape;2384;p76">
            <a:extLst>
              <a:ext uri="{FF2B5EF4-FFF2-40B4-BE49-F238E27FC236}">
                <a16:creationId xmlns:a16="http://schemas.microsoft.com/office/drawing/2014/main" id="{47C3347D-860B-2F39-F649-C2721BEDA74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29534" y="1555917"/>
            <a:ext cx="310071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Foi ótimo contar com a presença de vocês em mais esse treinamento!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08089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7"/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REFERÊNCIAS</a:t>
            </a: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8" name="Google Shape;950;p48">
            <a:extLst>
              <a:ext uri="{FF2B5EF4-FFF2-40B4-BE49-F238E27FC236}">
                <a16:creationId xmlns:a16="http://schemas.microsoft.com/office/drawing/2014/main" id="{365D4A6C-8A56-EC3C-E323-36867C2C83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 base para a construção deste material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Google Shape;950;p48">
            <a:extLst>
              <a:ext uri="{FF2B5EF4-FFF2-40B4-BE49-F238E27FC236}">
                <a16:creationId xmlns:a16="http://schemas.microsoft.com/office/drawing/2014/main" id="{DD0F708F-E15B-8BDC-8ECE-8178870F280D}"/>
              </a:ext>
            </a:extLst>
          </p:cNvPr>
          <p:cNvSpPr txBox="1">
            <a:spLocks/>
          </p:cNvSpPr>
          <p:nvPr/>
        </p:nvSpPr>
        <p:spPr>
          <a:xfrm flipH="1">
            <a:off x="305767" y="1291462"/>
            <a:ext cx="8164465" cy="3308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pt-BR" dirty="0">
                <a:hlinkClick r:id="rId3"/>
              </a:rPr>
              <a:t>A Cloud Guru (Mark </a:t>
            </a:r>
            <a:r>
              <a:rPr lang="pt-BR" dirty="0" err="1">
                <a:hlinkClick r:id="rId3"/>
              </a:rPr>
              <a:t>Richman</a:t>
            </a:r>
            <a:r>
              <a:rPr lang="pt-BR" dirty="0">
                <a:hlinkClick r:id="rId3"/>
              </a:rPr>
              <a:t>) – </a:t>
            </a:r>
            <a:r>
              <a:rPr lang="pt-BR" dirty="0" err="1">
                <a:hlinkClick r:id="rId3"/>
              </a:rPr>
              <a:t>Automating</a:t>
            </a:r>
            <a:r>
              <a:rPr lang="pt-BR" dirty="0">
                <a:hlinkClick r:id="rId3"/>
              </a:rPr>
              <a:t> AWS </a:t>
            </a:r>
            <a:r>
              <a:rPr lang="pt-BR" dirty="0" err="1">
                <a:hlinkClick r:id="rId3"/>
              </a:rPr>
              <a:t>with</a:t>
            </a:r>
            <a:r>
              <a:rPr lang="pt-BR" dirty="0">
                <a:hlinkClick r:id="rId3"/>
              </a:rPr>
              <a:t> Lambda, Python and Boto3</a:t>
            </a:r>
            <a:endParaRPr lang="pt-BR" dirty="0"/>
          </a:p>
          <a:p>
            <a:pPr marL="171450" indent="-171450">
              <a:lnSpc>
                <a:spcPct val="150000"/>
              </a:lnSpc>
            </a:pPr>
            <a:r>
              <a:rPr lang="pt-BR" dirty="0">
                <a:hlinkClick r:id="rId4"/>
              </a:rPr>
              <a:t>Udemy (Neal Davis) – Cloud </a:t>
            </a:r>
            <a:r>
              <a:rPr lang="pt-BR" dirty="0" err="1">
                <a:hlinkClick r:id="rId4"/>
              </a:rPr>
              <a:t>Practitioner</a:t>
            </a:r>
            <a:r>
              <a:rPr lang="pt-BR" dirty="0">
                <a:hlinkClick r:id="rId4"/>
              </a:rPr>
              <a:t> </a:t>
            </a:r>
            <a:r>
              <a:rPr lang="pt-BR" dirty="0" err="1">
                <a:hlinkClick r:id="rId4"/>
              </a:rPr>
              <a:t>Exam</a:t>
            </a:r>
            <a:r>
              <a:rPr lang="pt-BR" dirty="0">
                <a:hlinkClick r:id="rId4"/>
              </a:rPr>
              <a:t> </a:t>
            </a:r>
            <a:r>
              <a:rPr lang="pt-BR" dirty="0" err="1">
                <a:hlinkClick r:id="rId4"/>
              </a:rPr>
              <a:t>Certification</a:t>
            </a:r>
            <a:endParaRPr lang="pt-BR" dirty="0"/>
          </a:p>
          <a:p>
            <a:pPr marL="171450" indent="-171450">
              <a:lnSpc>
                <a:spcPct val="150000"/>
              </a:lnSpc>
            </a:pPr>
            <a:r>
              <a:rPr lang="pt-BR" dirty="0">
                <a:hlinkClick r:id="rId5"/>
              </a:rPr>
              <a:t>Udemy (Neal Davis) – </a:t>
            </a:r>
            <a:r>
              <a:rPr lang="pt-BR" dirty="0" err="1">
                <a:hlinkClick r:id="rId5"/>
              </a:rPr>
              <a:t>Solutions</a:t>
            </a:r>
            <a:r>
              <a:rPr lang="pt-BR" dirty="0">
                <a:hlinkClick r:id="rId5"/>
              </a:rPr>
              <a:t> Architect </a:t>
            </a:r>
            <a:r>
              <a:rPr lang="pt-BR" dirty="0" err="1">
                <a:hlinkClick r:id="rId5"/>
              </a:rPr>
              <a:t>Associate</a:t>
            </a:r>
            <a:r>
              <a:rPr lang="pt-BR" dirty="0">
                <a:hlinkClick r:id="rId5"/>
              </a:rPr>
              <a:t> </a:t>
            </a:r>
            <a:r>
              <a:rPr lang="pt-BR" dirty="0" err="1">
                <a:hlinkClick r:id="rId5"/>
              </a:rPr>
              <a:t>Exam</a:t>
            </a:r>
            <a:r>
              <a:rPr lang="pt-BR" dirty="0">
                <a:hlinkClick r:id="rId5"/>
              </a:rPr>
              <a:t> </a:t>
            </a:r>
            <a:r>
              <a:rPr lang="pt-BR" dirty="0" err="1">
                <a:hlinkClick r:id="rId5"/>
              </a:rPr>
              <a:t>Certification</a:t>
            </a:r>
            <a:endParaRPr lang="pt-BR" dirty="0"/>
          </a:p>
          <a:p>
            <a:pPr marL="171450" indent="-171450">
              <a:lnSpc>
                <a:spcPct val="150000"/>
              </a:lnSpc>
            </a:pPr>
            <a:r>
              <a:rPr lang="pt-BR" dirty="0">
                <a:hlinkClick r:id="rId6"/>
              </a:rPr>
              <a:t>YouTube (Douglas </a:t>
            </a:r>
            <a:r>
              <a:rPr lang="pt-BR" dirty="0" err="1">
                <a:hlinkClick r:id="rId6"/>
              </a:rPr>
              <a:t>Mugnos</a:t>
            </a:r>
            <a:r>
              <a:rPr lang="pt-BR" dirty="0">
                <a:hlinkClick r:id="rId6"/>
              </a:rPr>
              <a:t>) – Minha primeira função Lambda</a:t>
            </a:r>
            <a:endParaRPr lang="pt-BR" dirty="0"/>
          </a:p>
          <a:p>
            <a:pPr marL="171450" indent="-171450">
              <a:lnSpc>
                <a:spcPct val="150000"/>
              </a:lnSpc>
            </a:pPr>
            <a:r>
              <a:rPr lang="pt-BR" dirty="0">
                <a:hlinkClick r:id="rId7"/>
              </a:rPr>
              <a:t>YouTube (Um Inventor Qualquer) – Aprenda AWS neste Curso Prático GRATUITO</a:t>
            </a:r>
            <a:endParaRPr lang="pt-BR" dirty="0"/>
          </a:p>
          <a:p>
            <a:pPr marL="171450" indent="-171450">
              <a:lnSpc>
                <a:spcPct val="150000"/>
              </a:lnSpc>
            </a:pPr>
            <a:r>
              <a:rPr lang="pt-BR" dirty="0">
                <a:hlinkClick r:id="rId8"/>
              </a:rPr>
              <a:t>YouTube (Cristiano </a:t>
            </a:r>
            <a:r>
              <a:rPr lang="pt-BR" dirty="0" err="1">
                <a:hlinkClick r:id="rId8"/>
              </a:rPr>
              <a:t>Pelizzari</a:t>
            </a:r>
            <a:r>
              <a:rPr lang="pt-BR" dirty="0">
                <a:hlinkClick r:id="rId8"/>
              </a:rPr>
              <a:t>) – Treinamento AWS – Funções Lambda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2186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1591;p57">
            <a:extLst>
              <a:ext uri="{FF2B5EF4-FFF2-40B4-BE49-F238E27FC236}">
                <a16:creationId xmlns:a16="http://schemas.microsoft.com/office/drawing/2014/main" id="{7E836B03-4A57-9A82-F30D-B889BC168E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017" y="25359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SERVIÇOS</a:t>
            </a: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pt-BR" i="1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SERVERLESS</a:t>
            </a:r>
            <a:r>
              <a:rPr lang="pt-BR" dirty="0">
                <a:latin typeface="Segoe UI Black" panose="020B0A02040204020203" pitchFamily="34" charset="0"/>
                <a:ea typeface="Segoe UI Black" panose="020B0A02040204020203" pitchFamily="34" charset="0"/>
              </a:rPr>
              <a:t> NA AWS</a:t>
            </a:r>
            <a:endParaRPr lang="pt-BR" b="0" i="1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0" name="Google Shape;950;p48">
            <a:extLst>
              <a:ext uri="{FF2B5EF4-FFF2-40B4-BE49-F238E27FC236}">
                <a16:creationId xmlns:a16="http://schemas.microsoft.com/office/drawing/2014/main" id="{650A8ECD-BD27-B962-1BDC-168AFC8F7E9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5767" y="718762"/>
            <a:ext cx="5424443" cy="37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que a AWS oferece em termos de arquiteturas </a:t>
            </a:r>
            <a:r>
              <a:rPr lang="pt-BR" i="1" dirty="0" err="1">
                <a:latin typeface="Segoe UI" panose="020B0502040204020203" pitchFamily="34" charset="0"/>
                <a:cs typeface="Segoe UI" panose="020B0502040204020203" pitchFamily="34" charset="0"/>
              </a:rPr>
              <a:t>serverless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Google Shape;938;p47">
            <a:extLst>
              <a:ext uri="{FF2B5EF4-FFF2-40B4-BE49-F238E27FC236}">
                <a16:creationId xmlns:a16="http://schemas.microsoft.com/office/drawing/2014/main" id="{BB2AD0FD-1109-8BA1-4E7A-7EC5C8E38594}"/>
              </a:ext>
            </a:extLst>
          </p:cNvPr>
          <p:cNvSpPr txBox="1">
            <a:spLocks/>
          </p:cNvSpPr>
          <p:nvPr/>
        </p:nvSpPr>
        <p:spPr>
          <a:xfrm>
            <a:off x="-342900" y="1425642"/>
            <a:ext cx="2990850" cy="572701"/>
          </a:xfrm>
          <a:prstGeom prst="roundRect">
            <a:avLst>
              <a:gd name="adj" fmla="val 50000"/>
            </a:avLst>
          </a:prstGeom>
          <a:ln>
            <a:solidFill>
              <a:srgbClr val="EB9B1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800" dirty="0">
                <a:solidFill>
                  <a:srgbClr val="EB9B19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COMPUTAÇÃO</a:t>
            </a:r>
          </a:p>
        </p:txBody>
      </p:sp>
      <p:sp>
        <p:nvSpPr>
          <p:cNvPr id="19" name="Google Shape;938;p47">
            <a:extLst>
              <a:ext uri="{FF2B5EF4-FFF2-40B4-BE49-F238E27FC236}">
                <a16:creationId xmlns:a16="http://schemas.microsoft.com/office/drawing/2014/main" id="{3459BC9C-E5EB-18F9-3A73-30710AADB43D}"/>
              </a:ext>
            </a:extLst>
          </p:cNvPr>
          <p:cNvSpPr txBox="1">
            <a:spLocks/>
          </p:cNvSpPr>
          <p:nvPr/>
        </p:nvSpPr>
        <p:spPr>
          <a:xfrm>
            <a:off x="-342900" y="2549846"/>
            <a:ext cx="2990850" cy="572701"/>
          </a:xfrm>
          <a:prstGeom prst="roundRect">
            <a:avLst>
              <a:gd name="adj" fmla="val 50000"/>
            </a:avLst>
          </a:prstGeom>
          <a:ln>
            <a:solidFill>
              <a:srgbClr val="E5387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800" dirty="0">
                <a:solidFill>
                  <a:srgbClr val="E5387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INTEGRAÇÃO</a:t>
            </a:r>
          </a:p>
        </p:txBody>
      </p:sp>
      <p:sp>
        <p:nvSpPr>
          <p:cNvPr id="20" name="Google Shape;938;p47">
            <a:extLst>
              <a:ext uri="{FF2B5EF4-FFF2-40B4-BE49-F238E27FC236}">
                <a16:creationId xmlns:a16="http://schemas.microsoft.com/office/drawing/2014/main" id="{11F09291-5E28-FFFF-DFFD-E249D8F316A6}"/>
              </a:ext>
            </a:extLst>
          </p:cNvPr>
          <p:cNvSpPr txBox="1">
            <a:spLocks/>
          </p:cNvSpPr>
          <p:nvPr/>
        </p:nvSpPr>
        <p:spPr>
          <a:xfrm>
            <a:off x="-342900" y="3674050"/>
            <a:ext cx="3000853" cy="572701"/>
          </a:xfrm>
          <a:prstGeom prst="roundRect">
            <a:avLst>
              <a:gd name="adj" fmla="val 50000"/>
            </a:avLst>
          </a:prstGeom>
          <a:ln>
            <a:solidFill>
              <a:srgbClr val="4A6AE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800" dirty="0">
                <a:solidFill>
                  <a:srgbClr val="4B6DE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ARMAZENAMENTO</a:t>
            </a:r>
          </a:p>
        </p:txBody>
      </p:sp>
      <p:pic>
        <p:nvPicPr>
          <p:cNvPr id="21" name="Picture 14">
            <a:extLst>
              <a:ext uri="{FF2B5EF4-FFF2-40B4-BE49-F238E27FC236}">
                <a16:creationId xmlns:a16="http://schemas.microsoft.com/office/drawing/2014/main" id="{09257686-0174-04A4-9F74-E762298E9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050" y="1322070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6">
            <a:extLst>
              <a:ext uri="{FF2B5EF4-FFF2-40B4-BE49-F238E27FC236}">
                <a16:creationId xmlns:a16="http://schemas.microsoft.com/office/drawing/2014/main" id="{E6910341-F3DB-DBD6-0FE4-CD8A69AED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25" y="1322070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8">
            <a:extLst>
              <a:ext uri="{FF2B5EF4-FFF2-40B4-BE49-F238E27FC236}">
                <a16:creationId xmlns:a16="http://schemas.microsoft.com/office/drawing/2014/main" id="{8929BC62-616F-BC1A-404C-3EB1F795A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050" y="2402807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0">
            <a:extLst>
              <a:ext uri="{FF2B5EF4-FFF2-40B4-BE49-F238E27FC236}">
                <a16:creationId xmlns:a16="http://schemas.microsoft.com/office/drawing/2014/main" id="{691089D2-0FC2-CC31-99DD-695ED035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24" y="2402807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2">
            <a:extLst>
              <a:ext uri="{FF2B5EF4-FFF2-40B4-BE49-F238E27FC236}">
                <a16:creationId xmlns:a16="http://schemas.microsoft.com/office/drawing/2014/main" id="{10F07E94-6CF1-D8C1-12B5-AE1BD48C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998" y="2402807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4">
            <a:extLst>
              <a:ext uri="{FF2B5EF4-FFF2-40B4-BE49-F238E27FC236}">
                <a16:creationId xmlns:a16="http://schemas.microsoft.com/office/drawing/2014/main" id="{65A295F4-DF1B-6D46-901B-458D615D3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050" y="3483544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32EE4E6-8D45-42D2-F6F5-1C799E9AF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24" y="3483544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144BE99C-BBB0-5D71-D4C0-ED60B6F2C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035" y="3483544"/>
            <a:ext cx="11049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723EFFA8-650B-5543-78B8-016151327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972" y="2402807"/>
            <a:ext cx="942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FD2FFC8D-EE48-41B1-2093-A3F6A385DF7E}"/>
              </a:ext>
            </a:extLst>
          </p:cNvPr>
          <p:cNvSpPr/>
          <p:nvPr/>
        </p:nvSpPr>
        <p:spPr>
          <a:xfrm>
            <a:off x="2601742" y="1191500"/>
            <a:ext cx="1260000" cy="1260000"/>
          </a:xfrm>
          <a:prstGeom prst="ellipse">
            <a:avLst/>
          </a:prstGeom>
          <a:noFill/>
          <a:ln>
            <a:solidFill>
              <a:srgbClr val="EB9B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798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1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4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5" grpId="0" animBg="1"/>
    </p:bldLst>
  </p:timing>
</p:sld>
</file>

<file path=ppt/theme/theme1.xml><?xml version="1.0" encoding="utf-8"?>
<a:theme xmlns:a="http://schemas.openxmlformats.org/drawingml/2006/main" name="Structures base template">
  <a:themeElements>
    <a:clrScheme name="Simple Light">
      <a:dk1>
        <a:srgbClr val="191919"/>
      </a:dk1>
      <a:lt1>
        <a:srgbClr val="FFFFFF"/>
      </a:lt1>
      <a:dk2>
        <a:srgbClr val="D0E1A3"/>
      </a:dk2>
      <a:lt2>
        <a:srgbClr val="53C3EC"/>
      </a:lt2>
      <a:accent1>
        <a:srgbClr val="5C9CD5"/>
      </a:accent1>
      <a:accent2>
        <a:srgbClr val="6E66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tructures base template">
  <a:themeElements>
    <a:clrScheme name="Simple Light">
      <a:dk1>
        <a:srgbClr val="191919"/>
      </a:dk1>
      <a:lt1>
        <a:srgbClr val="FFFFFF"/>
      </a:lt1>
      <a:dk2>
        <a:srgbClr val="D0E1A3"/>
      </a:dk2>
      <a:lt2>
        <a:srgbClr val="53C3EC"/>
      </a:lt2>
      <a:accent1>
        <a:srgbClr val="5C9CD5"/>
      </a:accent1>
      <a:accent2>
        <a:srgbClr val="6E66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How to Code Workshop by Slidesgo">
  <a:themeElements>
    <a:clrScheme name="Simple Light">
      <a:dk1>
        <a:srgbClr val="1E1E2C"/>
      </a:dk1>
      <a:lt1>
        <a:srgbClr val="FFFFFF"/>
      </a:lt1>
      <a:dk2>
        <a:srgbClr val="E2E2E2"/>
      </a:dk2>
      <a:lt2>
        <a:srgbClr val="FFEA7D"/>
      </a:lt2>
      <a:accent1>
        <a:srgbClr val="E5A083"/>
      </a:accent1>
      <a:accent2>
        <a:srgbClr val="E07A88"/>
      </a:accent2>
      <a:accent3>
        <a:srgbClr val="24BFEB"/>
      </a:accent3>
      <a:accent4>
        <a:srgbClr val="0887F2"/>
      </a:accent4>
      <a:accent5>
        <a:srgbClr val="2B218D"/>
      </a:accent5>
      <a:accent6>
        <a:srgbClr val="7E3BBE"/>
      </a:accent6>
      <a:hlink>
        <a:srgbClr val="E2E2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4011</TotalTime>
  <Words>9618</Words>
  <Application>Microsoft Office PowerPoint</Application>
  <PresentationFormat>Apresentação na tela (16:9)</PresentationFormat>
  <Paragraphs>1201</Paragraphs>
  <Slides>82</Slides>
  <Notes>82</Notes>
  <HiddenSlides>37</HiddenSlides>
  <MMClips>0</MMClips>
  <ScaleCrop>false</ScaleCrop>
  <HeadingPairs>
    <vt:vector size="6" baseType="variant">
      <vt:variant>
        <vt:lpstr>Fontes usadas</vt:lpstr>
      </vt:variant>
      <vt:variant>
        <vt:i4>17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82</vt:i4>
      </vt:variant>
    </vt:vector>
  </HeadingPairs>
  <TitlesOfParts>
    <vt:vector size="102" baseType="lpstr">
      <vt:lpstr>Arial</vt:lpstr>
      <vt:lpstr>Bebas Neue</vt:lpstr>
      <vt:lpstr>Consolas</vt:lpstr>
      <vt:lpstr>Fira Code</vt:lpstr>
      <vt:lpstr>Fira Code Light</vt:lpstr>
      <vt:lpstr>Josefin Slab SemiBold</vt:lpstr>
      <vt:lpstr>Lato</vt:lpstr>
      <vt:lpstr>Montserrat</vt:lpstr>
      <vt:lpstr>Montserrat Black</vt:lpstr>
      <vt:lpstr>Montserrat ExtraBold</vt:lpstr>
      <vt:lpstr>Montserrat Medium</vt:lpstr>
      <vt:lpstr>Open Sans</vt:lpstr>
      <vt:lpstr>Oswald</vt:lpstr>
      <vt:lpstr>Roboto Condensed Light</vt:lpstr>
      <vt:lpstr>Segoe UI</vt:lpstr>
      <vt:lpstr>Segoe UI Black</vt:lpstr>
      <vt:lpstr>Staatliches</vt:lpstr>
      <vt:lpstr>Structures base template</vt:lpstr>
      <vt:lpstr>1_Structures base template</vt:lpstr>
      <vt:lpstr>How to Code Workshop by Slidesgo</vt:lpstr>
      <vt:lpstr>EXPERTS AWS CORE SERVICES: LAMBDA</vt:lpstr>
      <vt:lpstr>ARQUITEURA SERVERLESS COM AWS LAMBDA</vt:lpstr>
      <vt:lpstr>TABLE OF CONTENTS</vt:lpstr>
      <vt:lpstr>01</vt:lpstr>
      <vt:lpstr>O CONCEITO DE SERVERLESS</vt:lpstr>
      <vt:lpstr>TRADICIONAL x SERVERLESS</vt:lpstr>
      <vt:lpstr>EXEMPLOS DE SERVERLESS NA AWS</vt:lpstr>
      <vt:lpstr>EXEMPLOS DE SERVERLESS NA AWS</vt:lpstr>
      <vt:lpstr>SERVIÇOS SERVERLESS NA AWS</vt:lpstr>
      <vt:lpstr>02</vt:lpstr>
      <vt:lpstr>CARACTERÍSTICAS DO AWS LAMBDA</vt:lpstr>
      <vt:lpstr>APLICAÇÕES DO AWS LAMBDA</vt:lpstr>
      <vt:lpstr>APLICAÇÕES DO AWS LAMBDA</vt:lpstr>
      <vt:lpstr>CUSTOS DO AWS LAMBDA</vt:lpstr>
      <vt:lpstr>O que é  NECESSÁRIO  para criar uma FUNÇÃO LAMBDA?</vt:lpstr>
      <vt:lpstr>ELEMENTOS DE UMA FUNÇÃO</vt:lpstr>
      <vt:lpstr>/CHEGOU A HORA DE APRENDER NA PRÁTICA!</vt:lpstr>
      <vt:lpstr>/ANTES DE COMEÇARMOS…</vt:lpstr>
      <vt:lpstr>/SOBRE AS PRÁTICAS</vt:lpstr>
      <vt:lpstr>/PRÁTICA 01 A PRIMEIRA FUNÇÃO LAMBDA</vt:lpstr>
      <vt:lpstr>/PRÁTICA 01. PRIMEIRA FUNÇÃO LAMBDA</vt:lpstr>
      <vt:lpstr>/PRÁTICA 01. PRIMEIRA FUNÇÃO LAMBDA</vt:lpstr>
      <vt:lpstr>/PRÁTICA 01. PRIMEIRA FUNÇÃO LAMBDA</vt:lpstr>
      <vt:lpstr>/AÇÕES PRÁTICA 01. CRIANDO FUNÇÃO</vt:lpstr>
      <vt:lpstr>/AÇÕES PRÁTICA 01. ROLE PADRÃO</vt:lpstr>
      <vt:lpstr>/AÇÕES PRÁTICA 01. EVENTO DE TESTES</vt:lpstr>
      <vt:lpstr>/AÇÕES PRÁTICA 01. CODIFICANDO FUNÇÃO</vt:lpstr>
      <vt:lpstr>/PRÁTICA 02 CRIANDO MÓDULOS ADICIONAIS</vt:lpstr>
      <vt:lpstr>/PRÁTICA 02. UTILIZANDO MÓDULOS ADICIONAIS</vt:lpstr>
      <vt:lpstr>/PRÁTICA 02. UTILIZANDO MÓDULOS ADICIONAIS</vt:lpstr>
      <vt:lpstr>/PRÁTICA 02. UTILIZANDO MÓDULOS ADICIONAIS</vt:lpstr>
      <vt:lpstr>/AÇÕES PRÁTICA 02. EVENTO DE TESTES</vt:lpstr>
      <vt:lpstr>/AÇÕES PRÁTICA 02. MÓDULOS LOCAIS</vt:lpstr>
      <vt:lpstr>/AÇÕES PRÁTICA 02. CONFIGURANDO LOG</vt:lpstr>
      <vt:lpstr>/AÇÕES PRÁTICA 02. FUNÇÃO ADICIONAL</vt:lpstr>
      <vt:lpstr>/AÇÕES PRÁTICA 02. FUNÇÃO HANDLER</vt:lpstr>
      <vt:lpstr>/PRÁTICA 03 LENDO OBJETOS DO AMAZON S3</vt:lpstr>
      <vt:lpstr>/PRÁTICA 03. LENDO OBJETO DO S3</vt:lpstr>
      <vt:lpstr>/PRÁTICA 03. LENDO OBJETO DO S3</vt:lpstr>
      <vt:lpstr>/PRÁTICA 03. LENDO OBJETO DO S3</vt:lpstr>
      <vt:lpstr>/AÇÕES PRÁTICA 03. BUCKET S3</vt:lpstr>
      <vt:lpstr>/AÇÕES PRÁTICA 03. LENDO OBJETO DO S3</vt:lpstr>
      <vt:lpstr>/AÇÕES PRÁTICA 03. ERRO NA LEITURA</vt:lpstr>
      <vt:lpstr>/AÇÕES PRÁTICA 03. ROLE IAM</vt:lpstr>
      <vt:lpstr>/PRÁTICA 04 CONFIGURANDO GATILHO DO S3</vt:lpstr>
      <vt:lpstr>/PRÁTICA 04. CONFIGURANDO GATILHO DO S3</vt:lpstr>
      <vt:lpstr>/PRÁTICA 04. CONFIGURANDO GATILHO DO S3</vt:lpstr>
      <vt:lpstr>/PRÁTICA 04. CONFIGURANDO GATILHO DO S3</vt:lpstr>
      <vt:lpstr>/AÇÕES PRÁTICA 04. ROLE IAM</vt:lpstr>
      <vt:lpstr>/AÇÕES PRÁTICA 04. CRIANDO FUNÇÃO</vt:lpstr>
      <vt:lpstr>/AÇÕES PRÁTICA 04. EVENTO DE TESTE</vt:lpstr>
      <vt:lpstr>/AÇÕES PRÁTICA 04. ALTERAÇÃO DE EVENTO</vt:lpstr>
      <vt:lpstr>/AÇÕES PRÁTICA 04. LAMBDA HANDLER (1)</vt:lpstr>
      <vt:lpstr>/AÇÕES PRÁTICA 04. LAMBDA HANDLER (2)</vt:lpstr>
      <vt:lpstr>/AÇÕES PRÁTICA 04. LAMBDA HANDLER (3)</vt:lpstr>
      <vt:lpstr>/AÇÕES PRÁTICA 04. TRIGGER S3</vt:lpstr>
      <vt:lpstr>/PRÁTICA 05 DESLIGANDO EC2 EM HORÁRIO NOTURNO</vt:lpstr>
      <vt:lpstr>/PRÁTICA 05. DESLIGANDO EC2 À NOITE</vt:lpstr>
      <vt:lpstr>/PRÁTICA 05. DESLIGANDO EC2 À NOITE</vt:lpstr>
      <vt:lpstr>/PRÁTICA 05. DESLIGANDO EC2 À NOITE</vt:lpstr>
      <vt:lpstr>/AÇÕES PRÁTICA 05. INSTÂNCIAS EC2</vt:lpstr>
      <vt:lpstr>/AÇÕES PRÁTICA 05. ROLE IAM</vt:lpstr>
      <vt:lpstr>/AÇÕES PRÁTICA 05. CRIANDO FUNÇÃO</vt:lpstr>
      <vt:lpstr>/AÇÕES PRÁTICA 05. LAMBDA HANDLER (1)</vt:lpstr>
      <vt:lpstr>/AÇÕES PRÁTICA 05. LAMBDA HANDLER (2)</vt:lpstr>
      <vt:lpstr>/AÇÕES PRÁTICA 05. LAMBDA HANDLER (3)</vt:lpstr>
      <vt:lpstr>/AÇÕES PRÁTICA 05. EVENTBRIDGE TRIGGER</vt:lpstr>
      <vt:lpstr>/PRÁTICA 06 ELIMINANDO VOLUMES EBS NÃO VINCULADOS</vt:lpstr>
      <vt:lpstr>/PRÁTICA 06. VOLUMES EBS NÃO VINCULADOS</vt:lpstr>
      <vt:lpstr>/PRÁTICA 06. VOLUMES EBS NÃO VINCULADOS</vt:lpstr>
      <vt:lpstr>/PRÁTICA 06. VOLUMES EBS NÃO VINCULADOS</vt:lpstr>
      <vt:lpstr>/AÇÕES PRÁTICA 06. VOLUMES EBS</vt:lpstr>
      <vt:lpstr>/AÇÕES PRÁTICA 06. ROLE IAM</vt:lpstr>
      <vt:lpstr>/AÇÕES PRÁTICA 06. LAMBDA HANDLER (1)</vt:lpstr>
      <vt:lpstr>/AÇÕES PRÁTICA 06. LAMBDA HANDLER (2)</vt:lpstr>
      <vt:lpstr>/AÇÕES PRÁTICA 06. LAMBDA HANDLER (3)</vt:lpstr>
      <vt:lpstr>/AÇÕES PRÁTICA 06. EVENTBRIDGE TRIGGER</vt:lpstr>
      <vt:lpstr>/PRÁTICA 07 COLETANDO DADOS DO S3 E INSERINDO NO DYNAMODB</vt:lpstr>
      <vt:lpstr>/PRÁTICA 07. DO S3 PARA O DYNAMODB</vt:lpstr>
      <vt:lpstr>/PRÁTICA 06. VOLUMES EBS NÃO VINCULADOS</vt:lpstr>
      <vt:lpstr>VALEU!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GOCLOUD AWS COMUNIDADE DE DADOS</dc:title>
  <dc:creator>Thiago Panini</dc:creator>
  <cp:lastModifiedBy>Thiago Panini</cp:lastModifiedBy>
  <cp:revision>68</cp:revision>
  <dcterms:modified xsi:type="dcterms:W3CDTF">2022-06-03T00:32:37Z</dcterms:modified>
</cp:coreProperties>
</file>